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26"/>
  </p:notesMasterIdLst>
  <p:sldIdLst>
    <p:sldId id="256" r:id="rId2"/>
    <p:sldId id="284" r:id="rId3"/>
    <p:sldId id="285" r:id="rId4"/>
    <p:sldId id="257" r:id="rId5"/>
    <p:sldId id="259" r:id="rId6"/>
    <p:sldId id="274" r:id="rId7"/>
    <p:sldId id="261" r:id="rId8"/>
    <p:sldId id="273" r:id="rId9"/>
    <p:sldId id="263" r:id="rId10"/>
    <p:sldId id="275" r:id="rId11"/>
    <p:sldId id="265" r:id="rId12"/>
    <p:sldId id="276" r:id="rId13"/>
    <p:sldId id="267" r:id="rId14"/>
    <p:sldId id="277" r:id="rId15"/>
    <p:sldId id="269" r:id="rId16"/>
    <p:sldId id="270" r:id="rId17"/>
    <p:sldId id="271" r:id="rId18"/>
    <p:sldId id="272" r:id="rId19"/>
    <p:sldId id="278" r:id="rId20"/>
    <p:sldId id="279" r:id="rId21"/>
    <p:sldId id="280" r:id="rId22"/>
    <p:sldId id="281" r:id="rId23"/>
    <p:sldId id="282" r:id="rId24"/>
    <p:sldId id="283" r:id="rId25"/>
  </p:sldIdLst>
  <p:sldSz cx="9144000" cy="6858000" type="screen4x3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57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000779B-ECA7-4DB1-AE2C-576CD899E58C}" type="doc">
      <dgm:prSet loTypeId="urn:microsoft.com/office/officeart/2005/8/layout/matrix2" loCatId="matrix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lt-LT"/>
        </a:p>
      </dgm:t>
    </dgm:pt>
    <dgm:pt modelId="{ADD2AF60-1C0A-4A8F-96E1-CC006615D366}">
      <dgm:prSet phldrT="[Tekstas]"/>
      <dgm:spPr>
        <a:xfrm>
          <a:off x="2146006" y="294187"/>
          <a:ext cx="1810385" cy="1810385"/>
        </a:xfrm>
        <a:prstGeom prst="roundRe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lt-LT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Svarbu</a:t>
          </a:r>
        </a:p>
        <a:p>
          <a:r>
            <a:rPr lang="lt-LT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Skubu</a:t>
          </a:r>
        </a:p>
      </dgm:t>
    </dgm:pt>
    <dgm:pt modelId="{7D5C78D2-1FF2-4B14-9AE5-328C24A20B67}" type="parTrans" cxnId="{E8DC091D-06F4-4D69-B548-37C4661249E0}">
      <dgm:prSet/>
      <dgm:spPr/>
      <dgm:t>
        <a:bodyPr/>
        <a:lstStyle/>
        <a:p>
          <a:endParaRPr lang="lt-LT"/>
        </a:p>
      </dgm:t>
    </dgm:pt>
    <dgm:pt modelId="{0326CE81-CDF0-4E4F-96E3-9FA1C1CA4515}" type="sibTrans" cxnId="{E8DC091D-06F4-4D69-B548-37C4661249E0}">
      <dgm:prSet/>
      <dgm:spPr/>
      <dgm:t>
        <a:bodyPr/>
        <a:lstStyle/>
        <a:p>
          <a:endParaRPr lang="lt-LT"/>
        </a:p>
      </dgm:t>
    </dgm:pt>
    <dgm:pt modelId="{FD4914B9-C2CD-4726-817D-18A1D2901692}">
      <dgm:prSet phldrT="[Tekstas]"/>
      <dgm:spPr>
        <a:xfrm>
          <a:off x="4273208" y="294187"/>
          <a:ext cx="1810385" cy="1810385"/>
        </a:xfrm>
        <a:prstGeom prst="roundRe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lt-LT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Svarbu</a:t>
          </a:r>
        </a:p>
        <a:p>
          <a:r>
            <a:rPr lang="lt-LT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Neskubu</a:t>
          </a:r>
        </a:p>
      </dgm:t>
    </dgm:pt>
    <dgm:pt modelId="{E6B4155D-731E-47E1-98D6-8BC035DC0DAB}" type="parTrans" cxnId="{83E00CB9-A11D-48B6-A9D0-0DDBD487CCC8}">
      <dgm:prSet/>
      <dgm:spPr/>
      <dgm:t>
        <a:bodyPr/>
        <a:lstStyle/>
        <a:p>
          <a:endParaRPr lang="lt-LT"/>
        </a:p>
      </dgm:t>
    </dgm:pt>
    <dgm:pt modelId="{8EC093AF-60C5-4F19-B48C-AF36F91862BD}" type="sibTrans" cxnId="{83E00CB9-A11D-48B6-A9D0-0DDBD487CCC8}">
      <dgm:prSet/>
      <dgm:spPr/>
      <dgm:t>
        <a:bodyPr/>
        <a:lstStyle/>
        <a:p>
          <a:endParaRPr lang="lt-LT"/>
        </a:p>
      </dgm:t>
    </dgm:pt>
    <dgm:pt modelId="{BBABD479-4ED4-4394-AF90-D7D0876591C3}">
      <dgm:prSet phldrT="[Tekstas]"/>
      <dgm:spPr>
        <a:xfrm>
          <a:off x="2146006" y="2421390"/>
          <a:ext cx="1810385" cy="1810385"/>
        </a:xfrm>
        <a:prstGeom prst="roundRe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lt-LT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Nesvarbu</a:t>
          </a:r>
        </a:p>
        <a:p>
          <a:r>
            <a:rPr lang="lt-LT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Skubu</a:t>
          </a:r>
        </a:p>
      </dgm:t>
    </dgm:pt>
    <dgm:pt modelId="{14EF53D2-FF4F-4D3D-B534-D33DD80DA48C}" type="parTrans" cxnId="{423567C0-A154-44C4-9DCB-9E117A661B2D}">
      <dgm:prSet/>
      <dgm:spPr/>
      <dgm:t>
        <a:bodyPr/>
        <a:lstStyle/>
        <a:p>
          <a:endParaRPr lang="lt-LT"/>
        </a:p>
      </dgm:t>
    </dgm:pt>
    <dgm:pt modelId="{9FC14AC8-11DD-4310-A35C-8930FFF6268A}" type="sibTrans" cxnId="{423567C0-A154-44C4-9DCB-9E117A661B2D}">
      <dgm:prSet/>
      <dgm:spPr/>
      <dgm:t>
        <a:bodyPr/>
        <a:lstStyle/>
        <a:p>
          <a:endParaRPr lang="lt-LT"/>
        </a:p>
      </dgm:t>
    </dgm:pt>
    <dgm:pt modelId="{BE5FF576-340E-4229-9531-E5CF483B4D25}">
      <dgm:prSet phldrT="[Tekstas]"/>
      <dgm:spPr>
        <a:xfrm>
          <a:off x="4273208" y="2421390"/>
          <a:ext cx="1810385" cy="1810385"/>
        </a:xfrm>
        <a:prstGeom prst="roundRe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lt-LT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Nesvarbu</a:t>
          </a:r>
        </a:p>
        <a:p>
          <a:r>
            <a:rPr lang="lt-LT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Neskubu</a:t>
          </a:r>
        </a:p>
      </dgm:t>
    </dgm:pt>
    <dgm:pt modelId="{A1E1611D-AAD8-4F47-B077-ADA59F52DD8B}" type="parTrans" cxnId="{BF0FBD48-05B6-4235-9A4B-B98CB0F7852A}">
      <dgm:prSet/>
      <dgm:spPr/>
      <dgm:t>
        <a:bodyPr/>
        <a:lstStyle/>
        <a:p>
          <a:endParaRPr lang="lt-LT"/>
        </a:p>
      </dgm:t>
    </dgm:pt>
    <dgm:pt modelId="{4B31C185-6727-4C9C-8A7D-A041B5B77BB9}" type="sibTrans" cxnId="{BF0FBD48-05B6-4235-9A4B-B98CB0F7852A}">
      <dgm:prSet/>
      <dgm:spPr/>
      <dgm:t>
        <a:bodyPr/>
        <a:lstStyle/>
        <a:p>
          <a:endParaRPr lang="lt-LT"/>
        </a:p>
      </dgm:t>
    </dgm:pt>
    <dgm:pt modelId="{E1143A1F-632B-4C8A-8CF1-3C5D2B592EFB}" type="pres">
      <dgm:prSet presAssocID="{F000779B-ECA7-4DB1-AE2C-576CD899E58C}" presName="matrix" presStyleCnt="0">
        <dgm:presLayoutVars>
          <dgm:chMax val="1"/>
          <dgm:dir/>
          <dgm:resizeHandles val="exact"/>
        </dgm:presLayoutVars>
      </dgm:prSet>
      <dgm:spPr/>
    </dgm:pt>
    <dgm:pt modelId="{CFC8CCC3-286C-4862-A985-FBD5BF7DDFF4}" type="pres">
      <dgm:prSet presAssocID="{F000779B-ECA7-4DB1-AE2C-576CD899E58C}" presName="axisShape" presStyleLbl="bgShp" presStyleIdx="0" presStyleCnt="1"/>
      <dgm:spPr>
        <a:xfrm>
          <a:off x="1851818" y="0"/>
          <a:ext cx="4525963" cy="4525963"/>
        </a:xfrm>
        <a:prstGeom prst="quadArrow">
          <a:avLst>
            <a:gd name="adj1" fmla="val 2000"/>
            <a:gd name="adj2" fmla="val 4000"/>
            <a:gd name="adj3" fmla="val 5000"/>
          </a:avLst>
        </a:prstGeom>
        <a:solidFill>
          <a:srgbClr val="4F81BD">
            <a:tint val="4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</dgm:pt>
    <dgm:pt modelId="{072D2166-557E-4560-B78C-97605DB49C8F}" type="pres">
      <dgm:prSet presAssocID="{F000779B-ECA7-4DB1-AE2C-576CD899E58C}" presName="rect1" presStyleLbl="node1" presStyleIdx="0" presStyleCnt="4">
        <dgm:presLayoutVars>
          <dgm:chMax val="0"/>
          <dgm:chPref val="0"/>
          <dgm:bulletEnabled val="1"/>
        </dgm:presLayoutVars>
      </dgm:prSet>
      <dgm:spPr>
        <a:prstGeom prst="roundRect">
          <a:avLst/>
        </a:prstGeom>
      </dgm:spPr>
    </dgm:pt>
    <dgm:pt modelId="{9202707D-EA95-4244-BEED-73D2AE33EADD}" type="pres">
      <dgm:prSet presAssocID="{F000779B-ECA7-4DB1-AE2C-576CD899E58C}" presName="rect2" presStyleLbl="node1" presStyleIdx="1" presStyleCnt="4">
        <dgm:presLayoutVars>
          <dgm:chMax val="0"/>
          <dgm:chPref val="0"/>
          <dgm:bulletEnabled val="1"/>
        </dgm:presLayoutVars>
      </dgm:prSet>
      <dgm:spPr>
        <a:prstGeom prst="roundRect">
          <a:avLst/>
        </a:prstGeom>
      </dgm:spPr>
    </dgm:pt>
    <dgm:pt modelId="{F2107E82-DCDF-438C-AEB1-5BB4BF5E58E8}" type="pres">
      <dgm:prSet presAssocID="{F000779B-ECA7-4DB1-AE2C-576CD899E58C}" presName="rect3" presStyleLbl="node1" presStyleIdx="2" presStyleCnt="4">
        <dgm:presLayoutVars>
          <dgm:chMax val="0"/>
          <dgm:chPref val="0"/>
          <dgm:bulletEnabled val="1"/>
        </dgm:presLayoutVars>
      </dgm:prSet>
      <dgm:spPr>
        <a:prstGeom prst="roundRect">
          <a:avLst/>
        </a:prstGeom>
      </dgm:spPr>
    </dgm:pt>
    <dgm:pt modelId="{166D8F38-024C-4259-96F8-0C14A5C5D36D}" type="pres">
      <dgm:prSet presAssocID="{F000779B-ECA7-4DB1-AE2C-576CD899E58C}" presName="rect4" presStyleLbl="node1" presStyleIdx="3" presStyleCnt="4">
        <dgm:presLayoutVars>
          <dgm:chMax val="0"/>
          <dgm:chPref val="0"/>
          <dgm:bulletEnabled val="1"/>
        </dgm:presLayoutVars>
      </dgm:prSet>
      <dgm:spPr>
        <a:prstGeom prst="roundRect">
          <a:avLst/>
        </a:prstGeom>
      </dgm:spPr>
    </dgm:pt>
  </dgm:ptLst>
  <dgm:cxnLst>
    <dgm:cxn modelId="{E8DC091D-06F4-4D69-B548-37C4661249E0}" srcId="{F000779B-ECA7-4DB1-AE2C-576CD899E58C}" destId="{ADD2AF60-1C0A-4A8F-96E1-CC006615D366}" srcOrd="0" destOrd="0" parTransId="{7D5C78D2-1FF2-4B14-9AE5-328C24A20B67}" sibTransId="{0326CE81-CDF0-4E4F-96E3-9FA1C1CA4515}"/>
    <dgm:cxn modelId="{0AD7C631-4A65-4BFC-B4F0-6808736DDD57}" type="presOf" srcId="{ADD2AF60-1C0A-4A8F-96E1-CC006615D366}" destId="{072D2166-557E-4560-B78C-97605DB49C8F}" srcOrd="0" destOrd="0" presId="urn:microsoft.com/office/officeart/2005/8/layout/matrix2"/>
    <dgm:cxn modelId="{5FD2883A-4D0F-4410-81C1-95791C43EF6A}" type="presOf" srcId="{F000779B-ECA7-4DB1-AE2C-576CD899E58C}" destId="{E1143A1F-632B-4C8A-8CF1-3C5D2B592EFB}" srcOrd="0" destOrd="0" presId="urn:microsoft.com/office/officeart/2005/8/layout/matrix2"/>
    <dgm:cxn modelId="{29F7E262-A024-4381-8873-BD35AE5F9B6F}" type="presOf" srcId="{BE5FF576-340E-4229-9531-E5CF483B4D25}" destId="{166D8F38-024C-4259-96F8-0C14A5C5D36D}" srcOrd="0" destOrd="0" presId="urn:microsoft.com/office/officeart/2005/8/layout/matrix2"/>
    <dgm:cxn modelId="{732ADE46-5711-437F-883C-350431E56EB2}" type="presOf" srcId="{BBABD479-4ED4-4394-AF90-D7D0876591C3}" destId="{F2107E82-DCDF-438C-AEB1-5BB4BF5E58E8}" srcOrd="0" destOrd="0" presId="urn:microsoft.com/office/officeart/2005/8/layout/matrix2"/>
    <dgm:cxn modelId="{BF0FBD48-05B6-4235-9A4B-B98CB0F7852A}" srcId="{F000779B-ECA7-4DB1-AE2C-576CD899E58C}" destId="{BE5FF576-340E-4229-9531-E5CF483B4D25}" srcOrd="3" destOrd="0" parTransId="{A1E1611D-AAD8-4F47-B077-ADA59F52DD8B}" sibTransId="{4B31C185-6727-4C9C-8A7D-A041B5B77BB9}"/>
    <dgm:cxn modelId="{6DD33582-C899-44DD-AF04-EBD89EE78655}" type="presOf" srcId="{FD4914B9-C2CD-4726-817D-18A1D2901692}" destId="{9202707D-EA95-4244-BEED-73D2AE33EADD}" srcOrd="0" destOrd="0" presId="urn:microsoft.com/office/officeart/2005/8/layout/matrix2"/>
    <dgm:cxn modelId="{83E00CB9-A11D-48B6-A9D0-0DDBD487CCC8}" srcId="{F000779B-ECA7-4DB1-AE2C-576CD899E58C}" destId="{FD4914B9-C2CD-4726-817D-18A1D2901692}" srcOrd="1" destOrd="0" parTransId="{E6B4155D-731E-47E1-98D6-8BC035DC0DAB}" sibTransId="{8EC093AF-60C5-4F19-B48C-AF36F91862BD}"/>
    <dgm:cxn modelId="{423567C0-A154-44C4-9DCB-9E117A661B2D}" srcId="{F000779B-ECA7-4DB1-AE2C-576CD899E58C}" destId="{BBABD479-4ED4-4394-AF90-D7D0876591C3}" srcOrd="2" destOrd="0" parTransId="{14EF53D2-FF4F-4D3D-B534-D33DD80DA48C}" sibTransId="{9FC14AC8-11DD-4310-A35C-8930FFF6268A}"/>
    <dgm:cxn modelId="{3083F463-DD31-4FEA-9B7C-5BB71930C9BD}" type="presParOf" srcId="{E1143A1F-632B-4C8A-8CF1-3C5D2B592EFB}" destId="{CFC8CCC3-286C-4862-A985-FBD5BF7DDFF4}" srcOrd="0" destOrd="0" presId="urn:microsoft.com/office/officeart/2005/8/layout/matrix2"/>
    <dgm:cxn modelId="{E9C3A3A3-9F7F-4BE9-A488-73BE1822ED38}" type="presParOf" srcId="{E1143A1F-632B-4C8A-8CF1-3C5D2B592EFB}" destId="{072D2166-557E-4560-B78C-97605DB49C8F}" srcOrd="1" destOrd="0" presId="urn:microsoft.com/office/officeart/2005/8/layout/matrix2"/>
    <dgm:cxn modelId="{FE3C2D27-56E7-4245-B5C7-AF2E3D7EA073}" type="presParOf" srcId="{E1143A1F-632B-4C8A-8CF1-3C5D2B592EFB}" destId="{9202707D-EA95-4244-BEED-73D2AE33EADD}" srcOrd="2" destOrd="0" presId="urn:microsoft.com/office/officeart/2005/8/layout/matrix2"/>
    <dgm:cxn modelId="{F810E206-5DAD-4CD9-8723-7705B9E2E679}" type="presParOf" srcId="{E1143A1F-632B-4C8A-8CF1-3C5D2B592EFB}" destId="{F2107E82-DCDF-438C-AEB1-5BB4BF5E58E8}" srcOrd="3" destOrd="0" presId="urn:microsoft.com/office/officeart/2005/8/layout/matrix2"/>
    <dgm:cxn modelId="{67772202-7C4E-4D58-BB8C-0B6BDDF280E5}" type="presParOf" srcId="{E1143A1F-632B-4C8A-8CF1-3C5D2B592EFB}" destId="{166D8F38-024C-4259-96F8-0C14A5C5D36D}" srcOrd="4" destOrd="0" presId="urn:microsoft.com/office/officeart/2005/8/layout/matrix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EF63F08-A360-4977-83B5-232144322510}" type="doc">
      <dgm:prSet loTypeId="urn:microsoft.com/office/officeart/2005/8/layout/matrix2" loCatId="matrix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lt-LT"/>
        </a:p>
      </dgm:t>
    </dgm:pt>
    <dgm:pt modelId="{4A2EA8FF-F9B8-483C-AEF9-47C14425EE47}">
      <dgm:prSet phldrT="[Tekstas]" custT="1"/>
      <dgm:spPr>
        <a:xfrm>
          <a:off x="1351026" y="208026"/>
          <a:ext cx="1280160" cy="1280160"/>
        </a:xfrm>
        <a:prstGeom prst="roundRe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C0504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 algn="ctr"/>
          <a:r>
            <a:rPr lang="lt-LT" sz="14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VILKINTOJAS</a:t>
          </a:r>
        </a:p>
        <a:p>
          <a:pPr algn="just"/>
          <a:r>
            <a:rPr lang="lt-LT" sz="14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-Egzaminas rytoj</a:t>
          </a:r>
        </a:p>
        <a:p>
          <a:pPr algn="just"/>
          <a:r>
            <a:rPr lang="lt-LT" sz="14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-Draugo trauma</a:t>
          </a:r>
        </a:p>
        <a:p>
          <a:pPr algn="just"/>
          <a:r>
            <a:rPr lang="lt-LT" sz="14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-Vėlavimas į mokyklą</a:t>
          </a:r>
        </a:p>
        <a:p>
          <a:pPr algn="just"/>
          <a:r>
            <a:rPr lang="lt-LT" sz="14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-Projektas šiandien</a:t>
          </a:r>
        </a:p>
        <a:p>
          <a:pPr algn="just"/>
          <a:r>
            <a:rPr lang="lt-LT" sz="14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-Sugedusi mašina</a:t>
          </a:r>
        </a:p>
      </dgm:t>
    </dgm:pt>
    <dgm:pt modelId="{0A13F55F-A648-41CB-BBCC-EC62D12B488B}" type="parTrans" cxnId="{876FF3CA-F683-4B1A-A2D8-8470A5F29310}">
      <dgm:prSet/>
      <dgm:spPr/>
      <dgm:t>
        <a:bodyPr/>
        <a:lstStyle/>
        <a:p>
          <a:endParaRPr lang="lt-LT"/>
        </a:p>
      </dgm:t>
    </dgm:pt>
    <dgm:pt modelId="{79FED7C4-9550-4990-9C9C-1CBBC3824176}" type="sibTrans" cxnId="{876FF3CA-F683-4B1A-A2D8-8470A5F29310}">
      <dgm:prSet/>
      <dgm:spPr/>
      <dgm:t>
        <a:bodyPr/>
        <a:lstStyle/>
        <a:p>
          <a:endParaRPr lang="lt-LT"/>
        </a:p>
      </dgm:t>
    </dgm:pt>
    <dgm:pt modelId="{6141F349-E634-46B1-BB48-B51308BD2178}">
      <dgm:prSet phldrT="[Tekstas]" custT="1"/>
      <dgm:spPr>
        <a:xfrm>
          <a:off x="2855214" y="195326"/>
          <a:ext cx="1280160" cy="1280160"/>
        </a:xfrm>
        <a:prstGeom prst="roundRe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C0504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 algn="ctr"/>
          <a:r>
            <a:rPr lang="lt-LT" sz="14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Prioritetų sudarinėtojas</a:t>
          </a:r>
        </a:p>
        <a:p>
          <a:pPr algn="l"/>
          <a:endParaRPr lang="lt-LT" sz="14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  <a:p>
          <a:pPr algn="l"/>
          <a:r>
            <a:rPr lang="lt-LT" sz="14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- Planavimas, tikslų iškėlimas</a:t>
          </a:r>
        </a:p>
        <a:p>
          <a:pPr algn="just"/>
          <a:r>
            <a:rPr lang="lt-LT" sz="14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-Rašinys po savaitės</a:t>
          </a:r>
        </a:p>
        <a:p>
          <a:pPr algn="just"/>
          <a:r>
            <a:rPr lang="lt-LT" sz="14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-Lavinimasis</a:t>
          </a:r>
        </a:p>
        <a:p>
          <a:pPr algn="just"/>
          <a:r>
            <a:rPr lang="lt-LT" sz="14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-Bendravimas</a:t>
          </a:r>
        </a:p>
        <a:p>
          <a:pPr algn="just"/>
          <a:r>
            <a:rPr lang="lt-LT" sz="14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-Poilsis</a:t>
          </a:r>
        </a:p>
        <a:p>
          <a:pPr algn="just"/>
          <a:endParaRPr lang="lt-LT" sz="8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gm:t>
    </dgm:pt>
    <dgm:pt modelId="{43E8FAB0-AE00-4E31-96F6-3D5473FAEAC0}" type="parTrans" cxnId="{3E0F8008-C2C2-40D1-8827-5BC895E71269}">
      <dgm:prSet/>
      <dgm:spPr/>
      <dgm:t>
        <a:bodyPr/>
        <a:lstStyle/>
        <a:p>
          <a:endParaRPr lang="lt-LT"/>
        </a:p>
      </dgm:t>
    </dgm:pt>
    <dgm:pt modelId="{1047FD6A-14BE-45A8-85F7-7B2D78697BEA}" type="sibTrans" cxnId="{3E0F8008-C2C2-40D1-8827-5BC895E71269}">
      <dgm:prSet/>
      <dgm:spPr/>
      <dgm:t>
        <a:bodyPr/>
        <a:lstStyle/>
        <a:p>
          <a:endParaRPr lang="lt-LT"/>
        </a:p>
      </dgm:t>
    </dgm:pt>
    <dgm:pt modelId="{0CAA05D3-7944-4150-AD47-74B0A93D6BC8}">
      <dgm:prSet phldrT="[Tekstas]" custT="1"/>
      <dgm:spPr>
        <a:xfrm>
          <a:off x="1351026" y="1712214"/>
          <a:ext cx="1280160" cy="1280160"/>
        </a:xfrm>
        <a:prstGeom prst="roundRe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C0504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 algn="ctr"/>
          <a:r>
            <a:rPr lang="lt-LT" sz="14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Žmogus, nemokantis atsisakyti</a:t>
          </a:r>
        </a:p>
        <a:p>
          <a:pPr algn="l"/>
          <a:r>
            <a:rPr lang="lt-LT" sz="14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-Nesvarbūs skambučiai</a:t>
          </a:r>
        </a:p>
        <a:p>
          <a:pPr algn="l"/>
          <a:r>
            <a:rPr lang="lt-LT" sz="14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-Smulkūs trukdymai</a:t>
          </a:r>
        </a:p>
        <a:p>
          <a:pPr algn="l"/>
          <a:r>
            <a:rPr lang="lt-LT" sz="14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-Smulkios kitų žmonių problemos</a:t>
          </a:r>
        </a:p>
        <a:p>
          <a:pPr algn="l"/>
          <a:r>
            <a:rPr lang="lt-LT" sz="14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-Bendraamžių spaudimas</a:t>
          </a:r>
        </a:p>
      </dgm:t>
    </dgm:pt>
    <dgm:pt modelId="{D3E41777-379E-4288-8AD0-6999D5399F48}" type="parTrans" cxnId="{99C0B1F5-2B56-4A29-B442-F3CB01CC7C72}">
      <dgm:prSet/>
      <dgm:spPr/>
      <dgm:t>
        <a:bodyPr/>
        <a:lstStyle/>
        <a:p>
          <a:endParaRPr lang="lt-LT"/>
        </a:p>
      </dgm:t>
    </dgm:pt>
    <dgm:pt modelId="{7A7A8655-3FFD-4304-AA74-82AB3B922364}" type="sibTrans" cxnId="{99C0B1F5-2B56-4A29-B442-F3CB01CC7C72}">
      <dgm:prSet/>
      <dgm:spPr/>
      <dgm:t>
        <a:bodyPr/>
        <a:lstStyle/>
        <a:p>
          <a:endParaRPr lang="lt-LT"/>
        </a:p>
      </dgm:t>
    </dgm:pt>
    <dgm:pt modelId="{CEEC518E-76DA-4605-9D0E-2C95403C9669}">
      <dgm:prSet phldrT="[Tekstas]" custT="1"/>
      <dgm:spPr>
        <a:xfrm>
          <a:off x="2855214" y="1712214"/>
          <a:ext cx="1280160" cy="1280160"/>
        </a:xfrm>
        <a:prstGeom prst="roundRe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C0504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 algn="ctr"/>
          <a:r>
            <a:rPr lang="lt-LT" sz="14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Dykinėtojas</a:t>
          </a:r>
        </a:p>
        <a:p>
          <a:pPr algn="l"/>
          <a:r>
            <a:rPr lang="lt-LT" sz="14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-Besaikis televizijos žiūrėjimas</a:t>
          </a:r>
        </a:p>
        <a:p>
          <a:pPr algn="l"/>
          <a:r>
            <a:rPr lang="lt-LT" sz="14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-Begaliniai pokalbiai telefonu</a:t>
          </a:r>
        </a:p>
        <a:p>
          <a:pPr algn="l"/>
          <a:r>
            <a:rPr lang="lt-LT" sz="14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-Ilgi kompiuteriniai žaidimai</a:t>
          </a:r>
        </a:p>
        <a:p>
          <a:pPr algn="l"/>
          <a:r>
            <a:rPr lang="lt-LT" sz="14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-Maratonai po parduotuvių rajonus</a:t>
          </a:r>
        </a:p>
        <a:p>
          <a:pPr algn="l"/>
          <a:r>
            <a:rPr lang="lt-LT" sz="14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-Laiko švaistymas</a:t>
          </a:r>
        </a:p>
      </dgm:t>
    </dgm:pt>
    <dgm:pt modelId="{DDA89BED-BFF2-4CAA-AF7F-8147AE0E6574}" type="parTrans" cxnId="{A748DD0A-6060-4684-AE88-8460494E6BD9}">
      <dgm:prSet/>
      <dgm:spPr/>
      <dgm:t>
        <a:bodyPr/>
        <a:lstStyle/>
        <a:p>
          <a:endParaRPr lang="lt-LT"/>
        </a:p>
      </dgm:t>
    </dgm:pt>
    <dgm:pt modelId="{E7997298-C76E-4320-B4C4-46345BA0C6F7}" type="sibTrans" cxnId="{A748DD0A-6060-4684-AE88-8460494E6BD9}">
      <dgm:prSet/>
      <dgm:spPr/>
      <dgm:t>
        <a:bodyPr/>
        <a:lstStyle/>
        <a:p>
          <a:endParaRPr lang="lt-LT"/>
        </a:p>
      </dgm:t>
    </dgm:pt>
    <dgm:pt modelId="{7DEC581C-777A-441D-8747-D0363590A4EC}" type="pres">
      <dgm:prSet presAssocID="{6EF63F08-A360-4977-83B5-232144322510}" presName="matrix" presStyleCnt="0">
        <dgm:presLayoutVars>
          <dgm:chMax val="1"/>
          <dgm:dir/>
          <dgm:resizeHandles val="exact"/>
        </dgm:presLayoutVars>
      </dgm:prSet>
      <dgm:spPr/>
    </dgm:pt>
    <dgm:pt modelId="{2AE7B0A0-EFCD-4CD3-AEF0-FA9C1E2ED63F}" type="pres">
      <dgm:prSet presAssocID="{6EF63F08-A360-4977-83B5-232144322510}" presName="axisShape" presStyleLbl="bgShp" presStyleIdx="0" presStyleCnt="1"/>
      <dgm:spPr>
        <a:xfrm>
          <a:off x="1143000" y="0"/>
          <a:ext cx="3200400" cy="3200400"/>
        </a:xfrm>
        <a:prstGeom prst="quadArrow">
          <a:avLst>
            <a:gd name="adj1" fmla="val 2000"/>
            <a:gd name="adj2" fmla="val 4000"/>
            <a:gd name="adj3" fmla="val 5000"/>
          </a:avLst>
        </a:prstGeom>
        <a:solidFill>
          <a:srgbClr val="C0504D">
            <a:tint val="4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</dgm:pt>
    <dgm:pt modelId="{022799CA-B38C-4C51-BE74-4C95D5779E89}" type="pres">
      <dgm:prSet presAssocID="{6EF63F08-A360-4977-83B5-232144322510}" presName="rect1" presStyleLbl="node1" presStyleIdx="0" presStyleCnt="4" custLinFactNeighborX="725" custLinFactNeighborY="-818">
        <dgm:presLayoutVars>
          <dgm:chMax val="0"/>
          <dgm:chPref val="0"/>
          <dgm:bulletEnabled val="1"/>
        </dgm:presLayoutVars>
      </dgm:prSet>
      <dgm:spPr/>
    </dgm:pt>
    <dgm:pt modelId="{4B611854-FB53-4F38-AFBB-22C10D84874B}" type="pres">
      <dgm:prSet presAssocID="{6EF63F08-A360-4977-83B5-232144322510}" presName="rect2" presStyleLbl="node1" presStyleIdx="1" presStyleCnt="4" custLinFactNeighborY="-992">
        <dgm:presLayoutVars>
          <dgm:chMax val="0"/>
          <dgm:chPref val="0"/>
          <dgm:bulletEnabled val="1"/>
        </dgm:presLayoutVars>
      </dgm:prSet>
      <dgm:spPr/>
    </dgm:pt>
    <dgm:pt modelId="{81DD98C0-89B1-4DD4-BB75-C8B64D201082}" type="pres">
      <dgm:prSet presAssocID="{6EF63F08-A360-4977-83B5-232144322510}" presName="rect3" presStyleLbl="node1" presStyleIdx="2" presStyleCnt="4" custLinFactNeighborX="725" custLinFactNeighborY="-1034">
        <dgm:presLayoutVars>
          <dgm:chMax val="0"/>
          <dgm:chPref val="0"/>
          <dgm:bulletEnabled val="1"/>
        </dgm:presLayoutVars>
      </dgm:prSet>
      <dgm:spPr/>
    </dgm:pt>
    <dgm:pt modelId="{2FED437E-91B1-4082-95B9-9596A453E614}" type="pres">
      <dgm:prSet presAssocID="{6EF63F08-A360-4977-83B5-232144322510}" presName="rect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3E0F8008-C2C2-40D1-8827-5BC895E71269}" srcId="{6EF63F08-A360-4977-83B5-232144322510}" destId="{6141F349-E634-46B1-BB48-B51308BD2178}" srcOrd="1" destOrd="0" parTransId="{43E8FAB0-AE00-4E31-96F6-3D5473FAEAC0}" sibTransId="{1047FD6A-14BE-45A8-85F7-7B2D78697BEA}"/>
    <dgm:cxn modelId="{A748DD0A-6060-4684-AE88-8460494E6BD9}" srcId="{6EF63F08-A360-4977-83B5-232144322510}" destId="{CEEC518E-76DA-4605-9D0E-2C95403C9669}" srcOrd="3" destOrd="0" parTransId="{DDA89BED-BFF2-4CAA-AF7F-8147AE0E6574}" sibTransId="{E7997298-C76E-4320-B4C4-46345BA0C6F7}"/>
    <dgm:cxn modelId="{13208A3B-C4FF-4342-9473-D14FDF9CE945}" type="presOf" srcId="{6EF63F08-A360-4977-83B5-232144322510}" destId="{7DEC581C-777A-441D-8747-D0363590A4EC}" srcOrd="0" destOrd="0" presId="urn:microsoft.com/office/officeart/2005/8/layout/matrix2"/>
    <dgm:cxn modelId="{23E2C950-69FA-4518-A9C3-0EC84D918259}" type="presOf" srcId="{6141F349-E634-46B1-BB48-B51308BD2178}" destId="{4B611854-FB53-4F38-AFBB-22C10D84874B}" srcOrd="0" destOrd="0" presId="urn:microsoft.com/office/officeart/2005/8/layout/matrix2"/>
    <dgm:cxn modelId="{DF6D21AF-64BE-4356-8962-E1CF349E6741}" type="presOf" srcId="{CEEC518E-76DA-4605-9D0E-2C95403C9669}" destId="{2FED437E-91B1-4082-95B9-9596A453E614}" srcOrd="0" destOrd="0" presId="urn:microsoft.com/office/officeart/2005/8/layout/matrix2"/>
    <dgm:cxn modelId="{876FF3CA-F683-4B1A-A2D8-8470A5F29310}" srcId="{6EF63F08-A360-4977-83B5-232144322510}" destId="{4A2EA8FF-F9B8-483C-AEF9-47C14425EE47}" srcOrd="0" destOrd="0" parTransId="{0A13F55F-A648-41CB-BBCC-EC62D12B488B}" sibTransId="{79FED7C4-9550-4990-9C9C-1CBBC3824176}"/>
    <dgm:cxn modelId="{84B6E5D7-8B05-4838-A53D-99BDD9FD1232}" type="presOf" srcId="{0CAA05D3-7944-4150-AD47-74B0A93D6BC8}" destId="{81DD98C0-89B1-4DD4-BB75-C8B64D201082}" srcOrd="0" destOrd="0" presId="urn:microsoft.com/office/officeart/2005/8/layout/matrix2"/>
    <dgm:cxn modelId="{63399ADF-E5EF-4650-A19B-C3B4C6176F93}" type="presOf" srcId="{4A2EA8FF-F9B8-483C-AEF9-47C14425EE47}" destId="{022799CA-B38C-4C51-BE74-4C95D5779E89}" srcOrd="0" destOrd="0" presId="urn:microsoft.com/office/officeart/2005/8/layout/matrix2"/>
    <dgm:cxn modelId="{99C0B1F5-2B56-4A29-B442-F3CB01CC7C72}" srcId="{6EF63F08-A360-4977-83B5-232144322510}" destId="{0CAA05D3-7944-4150-AD47-74B0A93D6BC8}" srcOrd="2" destOrd="0" parTransId="{D3E41777-379E-4288-8AD0-6999D5399F48}" sibTransId="{7A7A8655-3FFD-4304-AA74-82AB3B922364}"/>
    <dgm:cxn modelId="{0EA7715D-C0DB-4F6E-9FBA-5A05F1694ADD}" type="presParOf" srcId="{7DEC581C-777A-441D-8747-D0363590A4EC}" destId="{2AE7B0A0-EFCD-4CD3-AEF0-FA9C1E2ED63F}" srcOrd="0" destOrd="0" presId="urn:microsoft.com/office/officeart/2005/8/layout/matrix2"/>
    <dgm:cxn modelId="{BAB0ECAC-53DF-44B4-ABF8-CF2361F7D28E}" type="presParOf" srcId="{7DEC581C-777A-441D-8747-D0363590A4EC}" destId="{022799CA-B38C-4C51-BE74-4C95D5779E89}" srcOrd="1" destOrd="0" presId="urn:microsoft.com/office/officeart/2005/8/layout/matrix2"/>
    <dgm:cxn modelId="{6F212D24-7156-4C80-905B-3B443D958422}" type="presParOf" srcId="{7DEC581C-777A-441D-8747-D0363590A4EC}" destId="{4B611854-FB53-4F38-AFBB-22C10D84874B}" srcOrd="2" destOrd="0" presId="urn:microsoft.com/office/officeart/2005/8/layout/matrix2"/>
    <dgm:cxn modelId="{AC8073E9-4484-4F55-A490-E262BA4E8740}" type="presParOf" srcId="{7DEC581C-777A-441D-8747-D0363590A4EC}" destId="{81DD98C0-89B1-4DD4-BB75-C8B64D201082}" srcOrd="3" destOrd="0" presId="urn:microsoft.com/office/officeart/2005/8/layout/matrix2"/>
    <dgm:cxn modelId="{ADBD292C-C279-401E-9EAD-2F871A9FE718}" type="presParOf" srcId="{7DEC581C-777A-441D-8747-D0363590A4EC}" destId="{2FED437E-91B1-4082-95B9-9596A453E614}" srcOrd="4" destOrd="0" presId="urn:microsoft.com/office/officeart/2005/8/layout/matrix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C8CCC3-286C-4862-A985-FBD5BF7DDFF4}">
      <dsp:nvSpPr>
        <dsp:cNvPr id="0" name=""/>
        <dsp:cNvSpPr/>
      </dsp:nvSpPr>
      <dsp:spPr>
        <a:xfrm>
          <a:off x="1851818" y="0"/>
          <a:ext cx="4525963" cy="4525963"/>
        </a:xfrm>
        <a:prstGeom prst="quadArrow">
          <a:avLst>
            <a:gd name="adj1" fmla="val 2000"/>
            <a:gd name="adj2" fmla="val 4000"/>
            <a:gd name="adj3" fmla="val 5000"/>
          </a:avLst>
        </a:prstGeom>
        <a:solidFill>
          <a:srgbClr val="4F81BD">
            <a:tint val="4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72D2166-557E-4560-B78C-97605DB49C8F}">
      <dsp:nvSpPr>
        <dsp:cNvPr id="0" name=""/>
        <dsp:cNvSpPr/>
      </dsp:nvSpPr>
      <dsp:spPr>
        <a:xfrm>
          <a:off x="2146006" y="294187"/>
          <a:ext cx="1810385" cy="1810385"/>
        </a:xfrm>
        <a:prstGeom prst="roundRe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2900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Svarbu</a:t>
          </a:r>
        </a:p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2900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Skubu</a:t>
          </a:r>
        </a:p>
      </dsp:txBody>
      <dsp:txXfrm>
        <a:off x="2234382" y="382563"/>
        <a:ext cx="1633633" cy="1633633"/>
      </dsp:txXfrm>
    </dsp:sp>
    <dsp:sp modelId="{9202707D-EA95-4244-BEED-73D2AE33EADD}">
      <dsp:nvSpPr>
        <dsp:cNvPr id="0" name=""/>
        <dsp:cNvSpPr/>
      </dsp:nvSpPr>
      <dsp:spPr>
        <a:xfrm>
          <a:off x="4273208" y="294187"/>
          <a:ext cx="1810385" cy="1810385"/>
        </a:xfrm>
        <a:prstGeom prst="roundRe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2900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Svarbu</a:t>
          </a:r>
        </a:p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2900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Neskubu</a:t>
          </a:r>
        </a:p>
      </dsp:txBody>
      <dsp:txXfrm>
        <a:off x="4361584" y="382563"/>
        <a:ext cx="1633633" cy="1633633"/>
      </dsp:txXfrm>
    </dsp:sp>
    <dsp:sp modelId="{F2107E82-DCDF-438C-AEB1-5BB4BF5E58E8}">
      <dsp:nvSpPr>
        <dsp:cNvPr id="0" name=""/>
        <dsp:cNvSpPr/>
      </dsp:nvSpPr>
      <dsp:spPr>
        <a:xfrm>
          <a:off x="2146006" y="2421390"/>
          <a:ext cx="1810385" cy="1810385"/>
        </a:xfrm>
        <a:prstGeom prst="roundRe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2900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Nesvarbu</a:t>
          </a:r>
        </a:p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2900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Skubu</a:t>
          </a:r>
        </a:p>
      </dsp:txBody>
      <dsp:txXfrm>
        <a:off x="2234382" y="2509766"/>
        <a:ext cx="1633633" cy="1633633"/>
      </dsp:txXfrm>
    </dsp:sp>
    <dsp:sp modelId="{166D8F38-024C-4259-96F8-0C14A5C5D36D}">
      <dsp:nvSpPr>
        <dsp:cNvPr id="0" name=""/>
        <dsp:cNvSpPr/>
      </dsp:nvSpPr>
      <dsp:spPr>
        <a:xfrm>
          <a:off x="4273208" y="2421390"/>
          <a:ext cx="1810385" cy="1810385"/>
        </a:xfrm>
        <a:prstGeom prst="roundRe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2900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Nesvarbu</a:t>
          </a:r>
        </a:p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2900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Neskubu</a:t>
          </a:r>
        </a:p>
      </dsp:txBody>
      <dsp:txXfrm>
        <a:off x="4361584" y="2509766"/>
        <a:ext cx="1633633" cy="163363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E7B0A0-EFCD-4CD3-AEF0-FA9C1E2ED63F}">
      <dsp:nvSpPr>
        <dsp:cNvPr id="0" name=""/>
        <dsp:cNvSpPr/>
      </dsp:nvSpPr>
      <dsp:spPr>
        <a:xfrm>
          <a:off x="972108" y="0"/>
          <a:ext cx="5832648" cy="5832648"/>
        </a:xfrm>
        <a:prstGeom prst="quadArrow">
          <a:avLst>
            <a:gd name="adj1" fmla="val 2000"/>
            <a:gd name="adj2" fmla="val 4000"/>
            <a:gd name="adj3" fmla="val 5000"/>
          </a:avLst>
        </a:prstGeom>
        <a:solidFill>
          <a:srgbClr val="C0504D">
            <a:tint val="4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22799CA-B38C-4C51-BE74-4C95D5779E89}">
      <dsp:nvSpPr>
        <dsp:cNvPr id="0" name=""/>
        <dsp:cNvSpPr/>
      </dsp:nvSpPr>
      <dsp:spPr>
        <a:xfrm>
          <a:off x="1368144" y="360037"/>
          <a:ext cx="2333059" cy="2333059"/>
        </a:xfrm>
        <a:prstGeom prst="roundRe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C0504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4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VILKINTOJAS</a:t>
          </a:r>
        </a:p>
        <a:p>
          <a:pPr marL="0" lvl="0" indent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-Egzaminas rytoj</a:t>
          </a:r>
        </a:p>
        <a:p>
          <a:pPr marL="0" lvl="0" indent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-Draugo trauma</a:t>
          </a:r>
        </a:p>
        <a:p>
          <a:pPr marL="0" lvl="0" indent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-Vėlavimas į mokyklą</a:t>
          </a:r>
        </a:p>
        <a:p>
          <a:pPr marL="0" lvl="0" indent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-Projektas šiandien</a:t>
          </a:r>
        </a:p>
        <a:p>
          <a:pPr marL="0" lvl="0" indent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-Sugedusi mašina</a:t>
          </a:r>
        </a:p>
      </dsp:txBody>
      <dsp:txXfrm>
        <a:off x="1482035" y="473928"/>
        <a:ext cx="2105277" cy="2105277"/>
      </dsp:txXfrm>
    </dsp:sp>
    <dsp:sp modelId="{4B611854-FB53-4F38-AFBB-22C10D84874B}">
      <dsp:nvSpPr>
        <dsp:cNvPr id="0" name=""/>
        <dsp:cNvSpPr/>
      </dsp:nvSpPr>
      <dsp:spPr>
        <a:xfrm>
          <a:off x="4092574" y="355978"/>
          <a:ext cx="2333059" cy="2333059"/>
        </a:xfrm>
        <a:prstGeom prst="roundRe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C0504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4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Prioritetų sudarinėtojas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t-LT" sz="14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- Planavimas, tikslų iškėlimas</a:t>
          </a:r>
        </a:p>
        <a:p>
          <a:pPr marL="0" lvl="0" indent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-Rašinys po savaitės</a:t>
          </a:r>
        </a:p>
        <a:p>
          <a:pPr marL="0" lvl="0" indent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-Lavinimasis</a:t>
          </a:r>
        </a:p>
        <a:p>
          <a:pPr marL="0" lvl="0" indent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-Bendravimas</a:t>
          </a:r>
        </a:p>
        <a:p>
          <a:pPr marL="0" lvl="0" indent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-Poilsis</a:t>
          </a:r>
        </a:p>
        <a:p>
          <a:pPr marL="0" lvl="0" indent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t-LT" sz="8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sp:txBody>
      <dsp:txXfrm>
        <a:off x="4206465" y="469869"/>
        <a:ext cx="2105277" cy="2105277"/>
      </dsp:txXfrm>
    </dsp:sp>
    <dsp:sp modelId="{81DD98C0-89B1-4DD4-BB75-C8B64D201082}">
      <dsp:nvSpPr>
        <dsp:cNvPr id="0" name=""/>
        <dsp:cNvSpPr/>
      </dsp:nvSpPr>
      <dsp:spPr>
        <a:xfrm>
          <a:off x="1368144" y="3096342"/>
          <a:ext cx="2333059" cy="2333059"/>
        </a:xfrm>
        <a:prstGeom prst="roundRe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C0504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4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Žmogus, nemokantis atsisakyti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-Nesvarbūs skambučiai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-Smulkūs trukdymai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-Smulkios kitų žmonių problemos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-Bendraamžių spaudimas</a:t>
          </a:r>
        </a:p>
      </dsp:txBody>
      <dsp:txXfrm>
        <a:off x="1482035" y="3210233"/>
        <a:ext cx="2105277" cy="2105277"/>
      </dsp:txXfrm>
    </dsp:sp>
    <dsp:sp modelId="{2FED437E-91B1-4082-95B9-9596A453E614}">
      <dsp:nvSpPr>
        <dsp:cNvPr id="0" name=""/>
        <dsp:cNvSpPr/>
      </dsp:nvSpPr>
      <dsp:spPr>
        <a:xfrm>
          <a:off x="4092574" y="3120466"/>
          <a:ext cx="2333059" cy="2333059"/>
        </a:xfrm>
        <a:prstGeom prst="roundRe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C0504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4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Dykinėtojas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-Besaikis televizijos žiūrėjimas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-Begaliniai pokalbiai telefonu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-Ilgi kompiuteriniai žaidimai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-Maratonai po parduotuvių rajonus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-Laiko švaistymas</a:t>
          </a:r>
        </a:p>
      </dsp:txBody>
      <dsp:txXfrm>
        <a:off x="4206465" y="3234357"/>
        <a:ext cx="2105277" cy="210527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l" for="ch" forName="rect1" refType="w" fact="0.065"/>
          <dgm:constr type="t" for="ch" forName="rect1" refType="h" fact="0.065"/>
          <dgm:constr type="w" for="ch" forName="rect2" refType="w" fact="0.4"/>
          <dgm:constr type="h" for="ch" forName="rect2" refType="h" fact="0.4"/>
          <dgm:constr type="r" for="ch" forName="rect2" refType="w" fact="0.935"/>
          <dgm:constr type="t" for="ch" forName="rect2" refType="h" fact="0.065"/>
          <dgm:constr type="w" for="ch" forName="rect3" refType="w" fact="0.4"/>
          <dgm:constr type="h" for="ch" forName="rect3" refType="w" fact="0.4"/>
          <dgm:constr type="l" for="ch" forName="rect3" refType="w" fact="0.065"/>
          <dgm:constr type="b" for="ch" forName="rect3" refType="h" fact="0.935"/>
          <dgm:constr type="w" for="ch" forName="rect4" refType="w" fact="0.4"/>
          <dgm:constr type="h" for="ch" forName="rect4" refType="h" fact="0.4"/>
          <dgm:constr type="r" for="ch" forName="rect4" refType="w" fact="0.935"/>
          <dgm:constr type="b" for="ch" forName="rect4" refType="h" fact="0.935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r" for="ch" forName="rect1" refType="w" fact="0.935"/>
          <dgm:constr type="t" for="ch" forName="rect1" refType="h" fact="0.065"/>
          <dgm:constr type="w" for="ch" forName="rect2" refType="w" fact="0.4"/>
          <dgm:constr type="h" for="ch" forName="rect2" refType="h" fact="0.4"/>
          <dgm:constr type="l" for="ch" forName="rect2" refType="w" fact="0.065"/>
          <dgm:constr type="t" for="ch" forName="rect2" refType="h" fact="0.065"/>
          <dgm:constr type="w" for="ch" forName="rect3" refType="w" fact="0.4"/>
          <dgm:constr type="h" for="ch" forName="rect3" refType="w" fact="0.4"/>
          <dgm:constr type="r" for="ch" forName="rect3" refType="w" fact="0.935"/>
          <dgm:constr type="b" for="ch" forName="rect3" refType="h" fact="0.935"/>
          <dgm:constr type="w" for="ch" forName="rect4" refType="w" fact="0.4"/>
          <dgm:constr type="h" for="ch" forName="rect4" refType="h" fact="0.4"/>
          <dgm:constr type="l" for="ch" forName="rect4" refType="w" fact="0.065"/>
          <dgm:constr type="b" for="ch" forName="rect4" refType="h" fact="0.935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xmlns:r="http://schemas.openxmlformats.org/officeDocument/2006/relationships" type="quadArrow" r:blip="">
            <dgm:adjLst>
              <dgm:adj idx="1" val="0.02"/>
              <dgm:adj idx="2" val="0.04"/>
              <dgm:adj idx="3" val="0.05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l" for="ch" forName="rect1" refType="w" fact="0.065"/>
          <dgm:constr type="t" for="ch" forName="rect1" refType="h" fact="0.065"/>
          <dgm:constr type="w" for="ch" forName="rect2" refType="w" fact="0.4"/>
          <dgm:constr type="h" for="ch" forName="rect2" refType="h" fact="0.4"/>
          <dgm:constr type="r" for="ch" forName="rect2" refType="w" fact="0.935"/>
          <dgm:constr type="t" for="ch" forName="rect2" refType="h" fact="0.065"/>
          <dgm:constr type="w" for="ch" forName="rect3" refType="w" fact="0.4"/>
          <dgm:constr type="h" for="ch" forName="rect3" refType="w" fact="0.4"/>
          <dgm:constr type="l" for="ch" forName="rect3" refType="w" fact="0.065"/>
          <dgm:constr type="b" for="ch" forName="rect3" refType="h" fact="0.935"/>
          <dgm:constr type="w" for="ch" forName="rect4" refType="w" fact="0.4"/>
          <dgm:constr type="h" for="ch" forName="rect4" refType="h" fact="0.4"/>
          <dgm:constr type="r" for="ch" forName="rect4" refType="w" fact="0.935"/>
          <dgm:constr type="b" for="ch" forName="rect4" refType="h" fact="0.935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r" for="ch" forName="rect1" refType="w" fact="0.935"/>
          <dgm:constr type="t" for="ch" forName="rect1" refType="h" fact="0.065"/>
          <dgm:constr type="w" for="ch" forName="rect2" refType="w" fact="0.4"/>
          <dgm:constr type="h" for="ch" forName="rect2" refType="h" fact="0.4"/>
          <dgm:constr type="l" for="ch" forName="rect2" refType="w" fact="0.065"/>
          <dgm:constr type="t" for="ch" forName="rect2" refType="h" fact="0.065"/>
          <dgm:constr type="w" for="ch" forName="rect3" refType="w" fact="0.4"/>
          <dgm:constr type="h" for="ch" forName="rect3" refType="w" fact="0.4"/>
          <dgm:constr type="r" for="ch" forName="rect3" refType="w" fact="0.935"/>
          <dgm:constr type="b" for="ch" forName="rect3" refType="h" fact="0.935"/>
          <dgm:constr type="w" for="ch" forName="rect4" refType="w" fact="0.4"/>
          <dgm:constr type="h" for="ch" forName="rect4" refType="h" fact="0.4"/>
          <dgm:constr type="l" for="ch" forName="rect4" refType="w" fact="0.065"/>
          <dgm:constr type="b" for="ch" forName="rect4" refType="h" fact="0.935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xmlns:r="http://schemas.openxmlformats.org/officeDocument/2006/relationships" type="quadArrow" r:blip="">
            <dgm:adjLst>
              <dgm:adj idx="1" val="0.02"/>
              <dgm:adj idx="2" val="0.04"/>
              <dgm:adj idx="3" val="0.05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070A59-D05E-443C-8AC0-8FCC49CD8257}" type="datetimeFigureOut">
              <a:rPr lang="lt-LT" smtClean="0"/>
              <a:t>2023-08-24</a:t>
            </a:fld>
            <a:endParaRPr lang="lt-LT"/>
          </a:p>
        </p:txBody>
      </p:sp>
      <p:sp>
        <p:nvSpPr>
          <p:cNvPr id="4" name="Skaidrės vaizdo vietos rezervavimo ženkla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Pastabų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E0B1C6-DA35-46CC-986A-27519C553D7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979337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Pavadinimo skaidrė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tačiakampis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Suapvalintas stačiakampis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Antrinis pavadinimas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lt-LT"/>
              <a:t>Spustelėję redag. ruoš. paantrš. stilių</a:t>
            </a:r>
            <a:endParaRPr kumimoji="0" lang="en-US"/>
          </a:p>
        </p:txBody>
      </p:sp>
      <p:sp>
        <p:nvSpPr>
          <p:cNvPr id="28" name="Datos vietos rezervavimo ženklas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ECDF8-6704-4A9E-808B-F0D092974DD8}" type="datetime1">
              <a:rPr lang="lt-LT" smtClean="0"/>
              <a:t>2023-08-24</a:t>
            </a:fld>
            <a:endParaRPr lang="lt-LT"/>
          </a:p>
        </p:txBody>
      </p:sp>
      <p:sp>
        <p:nvSpPr>
          <p:cNvPr id="17" name="Poraštės vietos rezervavimo ženklas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t-LT"/>
              <a:t>Psichologė E.Usonienė</a:t>
            </a:r>
          </a:p>
        </p:txBody>
      </p:sp>
      <p:sp>
        <p:nvSpPr>
          <p:cNvPr id="29" name="Skaidrės numerio vietos rezervavimo ženklas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1FAD1C70-B0E0-45AE-96FD-A80710149A5A}" type="slidenum">
              <a:rPr lang="lt-LT" smtClean="0"/>
              <a:t>‹#›</a:t>
            </a:fld>
            <a:endParaRPr lang="lt-LT"/>
          </a:p>
        </p:txBody>
      </p:sp>
      <p:sp>
        <p:nvSpPr>
          <p:cNvPr id="7" name="Stačiakampis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Stačiakampis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ačiakampis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Antraštė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lt-LT"/>
              <a:t>Spustelėję redag. ruoš. pavad. stilių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lt-LT"/>
              <a:t>Spustelėję redag. ruoš. pavad. stilių</a:t>
            </a:r>
            <a:endParaRPr kumimoji="0" lang="en-US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lt-LT"/>
              <a:t>Spustelėję redag. ruoš. teksto stilių</a:t>
            </a:r>
          </a:p>
          <a:p>
            <a:pPr lvl="1" eaLnBrk="1" latinLnBrk="0" hangingPunct="1"/>
            <a:r>
              <a:rPr lang="lt-LT"/>
              <a:t>Antras lygmuo</a:t>
            </a:r>
          </a:p>
          <a:p>
            <a:pPr lvl="2" eaLnBrk="1" latinLnBrk="0" hangingPunct="1"/>
            <a:r>
              <a:rPr lang="lt-LT"/>
              <a:t>Trečias lygmuo</a:t>
            </a:r>
          </a:p>
          <a:p>
            <a:pPr lvl="3" eaLnBrk="1" latinLnBrk="0" hangingPunct="1"/>
            <a:r>
              <a:rPr lang="lt-LT"/>
              <a:t>Ketvirtas lygmuo</a:t>
            </a:r>
          </a:p>
          <a:p>
            <a:pPr lvl="4" eaLnBrk="1" latinLnBrk="0" hangingPunct="1"/>
            <a:r>
              <a:rPr lang="lt-LT"/>
              <a:t>Penktas lygmuo</a:t>
            </a:r>
            <a:endParaRPr kumimoji="0" lang="en-US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7D3E9-14A3-4C9B-953F-FEBDEA722AEE}" type="datetime1">
              <a:rPr lang="lt-LT" smtClean="0"/>
              <a:t>2023-08-24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t-LT"/>
              <a:t>Psichologė E.Usonienė</a:t>
            </a:r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D1C70-B0E0-45AE-96FD-A80710149A5A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lt-LT"/>
              <a:t>Spustelėję redag. ruoš. pavad. stilių</a:t>
            </a:r>
            <a:endParaRPr kumimoji="0" lang="en-US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lt-LT"/>
              <a:t>Spustelėję redag. ruoš. teksto stilių</a:t>
            </a:r>
          </a:p>
          <a:p>
            <a:pPr lvl="1" eaLnBrk="1" latinLnBrk="0" hangingPunct="1"/>
            <a:r>
              <a:rPr lang="lt-LT"/>
              <a:t>Antras lygmuo</a:t>
            </a:r>
          </a:p>
          <a:p>
            <a:pPr lvl="2" eaLnBrk="1" latinLnBrk="0" hangingPunct="1"/>
            <a:r>
              <a:rPr lang="lt-LT"/>
              <a:t>Trečias lygmuo</a:t>
            </a:r>
          </a:p>
          <a:p>
            <a:pPr lvl="3" eaLnBrk="1" latinLnBrk="0" hangingPunct="1"/>
            <a:r>
              <a:rPr lang="lt-LT"/>
              <a:t>Ketvirtas lygmuo</a:t>
            </a:r>
          </a:p>
          <a:p>
            <a:pPr lvl="4" eaLnBrk="1" latinLnBrk="0" hangingPunct="1"/>
            <a:r>
              <a:rPr lang="lt-LT"/>
              <a:t>Penktas lygmuo</a:t>
            </a:r>
            <a:endParaRPr kumimoji="0" lang="en-US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B0369-2683-40D4-BD89-FDEE15C77DE7}" type="datetime1">
              <a:rPr lang="lt-LT" smtClean="0"/>
              <a:t>2023-08-24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t-LT"/>
              <a:t>Psichologė E.Usonienė</a:t>
            </a:r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D1C70-B0E0-45AE-96FD-A80710149A5A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lt-LT"/>
              <a:t>Spustelėję redag. ruoš. pavad. stilių</a:t>
            </a:r>
            <a:endParaRPr kumimoji="0" lang="en-US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4091F-F8C9-4BC9-962E-86DBABB546A0}" type="datetime1">
              <a:rPr lang="lt-LT" smtClean="0"/>
              <a:t>2023-08-24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t-LT"/>
              <a:t>Psichologė E.Usonienė</a:t>
            </a:r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D1C70-B0E0-45AE-96FD-A80710149A5A}" type="slidenum">
              <a:rPr lang="lt-LT" smtClean="0"/>
              <a:t>‹#›</a:t>
            </a:fld>
            <a:endParaRPr lang="lt-LT"/>
          </a:p>
        </p:txBody>
      </p:sp>
      <p:sp>
        <p:nvSpPr>
          <p:cNvPr id="8" name="Turinio vietos rezervavimo ženklas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lt-LT"/>
              <a:t>Spustelėję redag. ruoš. teksto stilių</a:t>
            </a:r>
          </a:p>
          <a:p>
            <a:pPr lvl="1" eaLnBrk="1" latinLnBrk="0" hangingPunct="1"/>
            <a:r>
              <a:rPr lang="lt-LT"/>
              <a:t>Antras lygmuo</a:t>
            </a:r>
          </a:p>
          <a:p>
            <a:pPr lvl="2" eaLnBrk="1" latinLnBrk="0" hangingPunct="1"/>
            <a:r>
              <a:rPr lang="lt-LT"/>
              <a:t>Trečias lygmuo</a:t>
            </a:r>
          </a:p>
          <a:p>
            <a:pPr lvl="3" eaLnBrk="1" latinLnBrk="0" hangingPunct="1"/>
            <a:r>
              <a:rPr lang="lt-LT"/>
              <a:t>Ketvirtas lygmuo</a:t>
            </a:r>
          </a:p>
          <a:p>
            <a:pPr lvl="4" eaLnBrk="1" latinLnBrk="0" hangingPunct="1"/>
            <a:r>
              <a:rPr lang="lt-LT"/>
              <a:t>Penktas lygmuo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kcijos antraštė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tačiakampis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Suapvalintas stačiakampis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lt-LT"/>
              <a:t>Spustelėję redag. ruoš. pavad. stilių</a:t>
            </a:r>
            <a:endParaRPr kumimoji="0" lang="en-US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lt-LT"/>
              <a:t>Spustelėję redag. ruoš. teksto stilių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4BEC4-A5FD-427F-AF54-C83242466CE5}" type="datetime1">
              <a:rPr lang="lt-LT" smtClean="0"/>
              <a:t>2023-08-24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r>
              <a:rPr lang="lt-LT"/>
              <a:t>Psichologė E.Usonienė</a:t>
            </a:r>
          </a:p>
        </p:txBody>
      </p:sp>
      <p:sp>
        <p:nvSpPr>
          <p:cNvPr id="7" name="Stačiakampis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Stačiakampis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ačiakampis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FAD1C70-B0E0-45AE-96FD-A80710149A5A}" type="slidenum">
              <a:rPr lang="lt-LT" smtClean="0"/>
              <a:t>‹#›</a:t>
            </a:fld>
            <a:endParaRPr lang="lt-L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lt-LT"/>
              <a:t>Spustelėję redag. ruoš. pavad. stilių</a:t>
            </a:r>
            <a:endParaRPr kumimoji="0" lang="en-US"/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2F1E7-91B8-4060-9950-1C867A9E6579}" type="datetime1">
              <a:rPr lang="lt-LT" smtClean="0"/>
              <a:t>2023-08-24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t-LT"/>
              <a:t>Psichologė E.Usonienė</a:t>
            </a:r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D1C70-B0E0-45AE-96FD-A80710149A5A}" type="slidenum">
              <a:rPr lang="lt-LT" smtClean="0"/>
              <a:t>‹#›</a:t>
            </a:fld>
            <a:endParaRPr lang="lt-LT"/>
          </a:p>
        </p:txBody>
      </p:sp>
      <p:sp>
        <p:nvSpPr>
          <p:cNvPr id="9" name="Turinio vietos rezervavimo ženklas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lt-LT"/>
              <a:t>Spustelėję redag. ruoš. teksto stilių</a:t>
            </a:r>
          </a:p>
          <a:p>
            <a:pPr lvl="1" eaLnBrk="1" latinLnBrk="0" hangingPunct="1"/>
            <a:r>
              <a:rPr lang="lt-LT"/>
              <a:t>Antras lygmuo</a:t>
            </a:r>
          </a:p>
          <a:p>
            <a:pPr lvl="2" eaLnBrk="1" latinLnBrk="0" hangingPunct="1"/>
            <a:r>
              <a:rPr lang="lt-LT"/>
              <a:t>Trečias lygmuo</a:t>
            </a:r>
          </a:p>
          <a:p>
            <a:pPr lvl="3" eaLnBrk="1" latinLnBrk="0" hangingPunct="1"/>
            <a:r>
              <a:rPr lang="lt-LT"/>
              <a:t>Ketvirtas lygmuo</a:t>
            </a:r>
          </a:p>
          <a:p>
            <a:pPr lvl="4" eaLnBrk="1" latinLnBrk="0" hangingPunct="1"/>
            <a:r>
              <a:rPr lang="lt-LT"/>
              <a:t>Penktas lygmuo</a:t>
            </a:r>
            <a:endParaRPr kumimoji="0" lang="en-US"/>
          </a:p>
        </p:txBody>
      </p:sp>
      <p:sp>
        <p:nvSpPr>
          <p:cNvPr id="11" name="Turinio vietos rezervavimo ženklas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lt-LT"/>
              <a:t>Spustelėję redag. ruoš. teksto stilių</a:t>
            </a:r>
          </a:p>
          <a:p>
            <a:pPr lvl="1" eaLnBrk="1" latinLnBrk="0" hangingPunct="1"/>
            <a:r>
              <a:rPr lang="lt-LT"/>
              <a:t>Antras lygmuo</a:t>
            </a:r>
          </a:p>
          <a:p>
            <a:pPr lvl="2" eaLnBrk="1" latinLnBrk="0" hangingPunct="1"/>
            <a:r>
              <a:rPr lang="lt-LT"/>
              <a:t>Trečias lygmuo</a:t>
            </a:r>
          </a:p>
          <a:p>
            <a:pPr lvl="3" eaLnBrk="1" latinLnBrk="0" hangingPunct="1"/>
            <a:r>
              <a:rPr lang="lt-LT"/>
              <a:t>Ketvirtas lygmuo</a:t>
            </a:r>
          </a:p>
          <a:p>
            <a:pPr lvl="4" eaLnBrk="1" latinLnBrk="0" hangingPunct="1"/>
            <a:r>
              <a:rPr lang="lt-LT"/>
              <a:t>Penktas lygmuo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lt-LT"/>
              <a:t>Spustelėję redag. ruoš. pavad. stilių</a:t>
            </a:r>
            <a:endParaRPr kumimoji="0" lang="en-US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lt-LT"/>
              <a:t>Spustelėję redag. ruoš. teksto stilių</a:t>
            </a:r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lt-LT"/>
              <a:t>Spustelėję redag. ruoš. teksto stilių</a:t>
            </a:r>
          </a:p>
        </p:txBody>
      </p:sp>
      <p:sp>
        <p:nvSpPr>
          <p:cNvPr id="7" name="Datos vietos rezervavimo ženkla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666FC-B78A-4679-8D05-F260C6657A9F}" type="datetime1">
              <a:rPr lang="lt-LT" smtClean="0"/>
              <a:t>2023-08-24</a:t>
            </a:fld>
            <a:endParaRPr lang="lt-LT"/>
          </a:p>
        </p:txBody>
      </p:sp>
      <p:sp>
        <p:nvSpPr>
          <p:cNvPr id="8" name="Poraštės vietos rezervavimo ženkla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t-LT"/>
              <a:t>Psichologė E.Usonienė</a:t>
            </a:r>
          </a:p>
        </p:txBody>
      </p:sp>
      <p:sp>
        <p:nvSpPr>
          <p:cNvPr id="9" name="Skaidrės numerio vietos rezervavimo ženkla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D1C70-B0E0-45AE-96FD-A80710149A5A}" type="slidenum">
              <a:rPr lang="lt-LT" smtClean="0"/>
              <a:t>‹#›</a:t>
            </a:fld>
            <a:endParaRPr lang="lt-LT"/>
          </a:p>
        </p:txBody>
      </p:sp>
      <p:sp>
        <p:nvSpPr>
          <p:cNvPr id="11" name="Turinio vietos rezervavimo ženklas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lt-LT"/>
              <a:t>Spustelėję redag. ruoš. teksto stilių</a:t>
            </a:r>
          </a:p>
          <a:p>
            <a:pPr lvl="1" eaLnBrk="1" latinLnBrk="0" hangingPunct="1"/>
            <a:r>
              <a:rPr lang="lt-LT"/>
              <a:t>Antras lygmuo</a:t>
            </a:r>
          </a:p>
          <a:p>
            <a:pPr lvl="2" eaLnBrk="1" latinLnBrk="0" hangingPunct="1"/>
            <a:r>
              <a:rPr lang="lt-LT"/>
              <a:t>Trečias lygmuo</a:t>
            </a:r>
          </a:p>
          <a:p>
            <a:pPr lvl="3" eaLnBrk="1" latinLnBrk="0" hangingPunct="1"/>
            <a:r>
              <a:rPr lang="lt-LT"/>
              <a:t>Ketvirtas lygmuo</a:t>
            </a:r>
          </a:p>
          <a:p>
            <a:pPr lvl="4" eaLnBrk="1" latinLnBrk="0" hangingPunct="1"/>
            <a:r>
              <a:rPr lang="lt-LT"/>
              <a:t>Penktas lygmuo</a:t>
            </a:r>
            <a:endParaRPr kumimoji="0" lang="en-US"/>
          </a:p>
        </p:txBody>
      </p:sp>
      <p:sp>
        <p:nvSpPr>
          <p:cNvPr id="13" name="Turinio vietos rezervavimo ženklas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lt-LT"/>
              <a:t>Spustelėję redag. ruoš. teksto stilių</a:t>
            </a:r>
          </a:p>
          <a:p>
            <a:pPr lvl="1" eaLnBrk="1" latinLnBrk="0" hangingPunct="1"/>
            <a:r>
              <a:rPr lang="lt-LT"/>
              <a:t>Antras lygmuo</a:t>
            </a:r>
          </a:p>
          <a:p>
            <a:pPr lvl="2" eaLnBrk="1" latinLnBrk="0" hangingPunct="1"/>
            <a:r>
              <a:rPr lang="lt-LT"/>
              <a:t>Trečias lygmuo</a:t>
            </a:r>
          </a:p>
          <a:p>
            <a:pPr lvl="3" eaLnBrk="1" latinLnBrk="0" hangingPunct="1"/>
            <a:r>
              <a:rPr lang="lt-LT"/>
              <a:t>Ketvirtas lygmuo</a:t>
            </a:r>
          </a:p>
          <a:p>
            <a:pPr lvl="4" eaLnBrk="1" latinLnBrk="0" hangingPunct="1"/>
            <a:r>
              <a:rPr lang="lt-LT"/>
              <a:t>Penktas lygmuo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lt-LT"/>
              <a:t>Spustelėję redag. ruoš. pavad. stilių</a:t>
            </a:r>
            <a:endParaRPr kumimoji="0" lang="en-US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7D809-3AD8-4D11-95DC-B39D642A7D26}" type="datetime1">
              <a:rPr lang="lt-LT" smtClean="0"/>
              <a:t>2023-08-24</a:t>
            </a:fld>
            <a:endParaRPr lang="lt-LT"/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t-LT"/>
              <a:t>Psichologė E.Usonienė</a:t>
            </a:r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D1C70-B0E0-45AE-96FD-A80710149A5A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E05D5-C85D-43AE-A509-340A81A2DB08}" type="datetime1">
              <a:rPr lang="lt-LT" smtClean="0"/>
              <a:t>2023-08-24</a:t>
            </a:fld>
            <a:endParaRPr lang="lt-LT"/>
          </a:p>
        </p:txBody>
      </p:sp>
      <p:sp>
        <p:nvSpPr>
          <p:cNvPr id="3" name="Poraštės vietos rezervavimo ženkla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t-LT"/>
              <a:t>Psichologė E.Usonienė</a:t>
            </a:r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D1C70-B0E0-45AE-96FD-A80710149A5A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ačiakampis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Suapvalintas stačiakampis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lt-LT"/>
              <a:t>Spustelėję redag. ruoš. pavad. stilių</a:t>
            </a:r>
            <a:endParaRPr kumimoji="0" lang="en-US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lt-LT"/>
              <a:t>Spustelėję redag. ruoš. teksto stilių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D0ECF-0E15-4931-A7F2-D50A9447436B}" type="datetime1">
              <a:rPr lang="lt-LT" smtClean="0"/>
              <a:t>2023-08-24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t-LT"/>
              <a:t>Psichologė E.Usonienė</a:t>
            </a:r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D1C70-B0E0-45AE-96FD-A80710149A5A}" type="slidenum">
              <a:rPr lang="lt-LT" smtClean="0"/>
              <a:t>‹#›</a:t>
            </a:fld>
            <a:endParaRPr lang="lt-LT"/>
          </a:p>
        </p:txBody>
      </p:sp>
      <p:sp>
        <p:nvSpPr>
          <p:cNvPr id="11" name="Turinio vietos rezervavimo ženklas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lt-LT"/>
              <a:t>Spustelėję redag. ruoš. teksto stilių</a:t>
            </a:r>
          </a:p>
          <a:p>
            <a:pPr lvl="1" eaLnBrk="1" latinLnBrk="0" hangingPunct="1"/>
            <a:r>
              <a:rPr lang="lt-LT"/>
              <a:t>Antras lygmuo</a:t>
            </a:r>
          </a:p>
          <a:p>
            <a:pPr lvl="2" eaLnBrk="1" latinLnBrk="0" hangingPunct="1"/>
            <a:r>
              <a:rPr lang="lt-LT"/>
              <a:t>Trečias lygmuo</a:t>
            </a:r>
          </a:p>
          <a:p>
            <a:pPr lvl="3" eaLnBrk="1" latinLnBrk="0" hangingPunct="1"/>
            <a:r>
              <a:rPr lang="lt-LT"/>
              <a:t>Ketvirtas lygmuo</a:t>
            </a:r>
          </a:p>
          <a:p>
            <a:pPr lvl="4" eaLnBrk="1" latinLnBrk="0" hangingPunct="1"/>
            <a:r>
              <a:rPr lang="lt-LT"/>
              <a:t>Penktas lygmuo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lt-LT"/>
              <a:t>Spustelėję redag. ruoš. pavad. stilių</a:t>
            </a:r>
            <a:endParaRPr kumimoji="0" lang="en-US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lt-LT"/>
              <a:t>Spustelėję redag. ruoš. teksto stilių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204AF-9A91-4FB5-90D3-7DF9EF946973}" type="datetime1">
              <a:rPr lang="lt-LT" smtClean="0"/>
              <a:t>2023-08-24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r>
              <a:rPr lang="lt-LT"/>
              <a:t>Psichologė E.Usonienė</a:t>
            </a:r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FAD1C70-B0E0-45AE-96FD-A80710149A5A}" type="slidenum">
              <a:rPr lang="lt-LT" smtClean="0"/>
              <a:t>‹#›</a:t>
            </a:fld>
            <a:endParaRPr lang="lt-LT"/>
          </a:p>
        </p:txBody>
      </p:sp>
      <p:sp>
        <p:nvSpPr>
          <p:cNvPr id="11" name="Stačiakampis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ačiakampis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ačiakampis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aveikslėlio vietos rezervavimo ženklas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lt-LT"/>
              <a:t>Spustelėkite piktogr. norėdami įtraukti pav.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ačiakampis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Suapvalintas stačiakampis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Pavadinimo vietos rezervavimo ženklas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lt-LT"/>
              <a:t>Spustelėję redag. ruoš. pavad. stilių</a:t>
            </a:r>
            <a:endParaRPr kumimoji="0" lang="en-US"/>
          </a:p>
        </p:txBody>
      </p:sp>
      <p:sp>
        <p:nvSpPr>
          <p:cNvPr id="13" name="Teksto vietos rezervavimo ženklas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lt-LT"/>
              <a:t>Spustelėję redag. ruoš. teksto stilių</a:t>
            </a:r>
          </a:p>
          <a:p>
            <a:pPr lvl="1" eaLnBrk="1" latinLnBrk="0" hangingPunct="1"/>
            <a:r>
              <a:rPr kumimoji="0" lang="lt-LT"/>
              <a:t>Antras lygmuo</a:t>
            </a:r>
          </a:p>
          <a:p>
            <a:pPr lvl="2" eaLnBrk="1" latinLnBrk="0" hangingPunct="1"/>
            <a:r>
              <a:rPr kumimoji="0" lang="lt-LT"/>
              <a:t>Trečias lygmuo</a:t>
            </a:r>
          </a:p>
          <a:p>
            <a:pPr lvl="3" eaLnBrk="1" latinLnBrk="0" hangingPunct="1"/>
            <a:r>
              <a:rPr kumimoji="0" lang="lt-LT"/>
              <a:t>Ketvirtas lygmuo</a:t>
            </a:r>
          </a:p>
          <a:p>
            <a:pPr lvl="4" eaLnBrk="1" latinLnBrk="0" hangingPunct="1"/>
            <a:r>
              <a:rPr kumimoji="0" lang="lt-LT"/>
              <a:t>Penktas lygmuo</a:t>
            </a:r>
            <a:endParaRPr kumimoji="0" lang="en-US"/>
          </a:p>
        </p:txBody>
      </p:sp>
      <p:sp>
        <p:nvSpPr>
          <p:cNvPr id="14" name="Datos vietos rezervavimo ženklas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A4B463C-5AEE-4451-B965-695057B511EF}" type="datetime1">
              <a:rPr lang="lt-LT" smtClean="0"/>
              <a:t>2023-08-24</a:t>
            </a:fld>
            <a:endParaRPr lang="lt-LT"/>
          </a:p>
        </p:txBody>
      </p:sp>
      <p:sp>
        <p:nvSpPr>
          <p:cNvPr id="3" name="Poraštės vietos rezervavimo ženklas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lt-LT"/>
              <a:t>Psichologė E.Usonienė</a:t>
            </a:r>
          </a:p>
        </p:txBody>
      </p:sp>
      <p:sp>
        <p:nvSpPr>
          <p:cNvPr id="23" name="Skaidrės numerio vietos rezervavimo ženklas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1FAD1C70-B0E0-45AE-96FD-A80710149A5A}" type="slidenum">
              <a:rPr lang="lt-LT" smtClean="0"/>
              <a:t>‹#›</a:t>
            </a:fld>
            <a:endParaRPr lang="lt-L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r"/>
            <a:r>
              <a:rPr lang="lt-L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Parengė Ukmergės </a:t>
            </a:r>
          </a:p>
          <a:p>
            <a:pPr algn="r"/>
            <a:r>
              <a:rPr lang="lt-L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Jono Basanavičiaus gimnazijos </a:t>
            </a:r>
          </a:p>
          <a:p>
            <a:pPr algn="r"/>
            <a:r>
              <a:rPr lang="lt-L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psichologė Edita </a:t>
            </a:r>
            <a:r>
              <a:rPr lang="lt-LT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Usonienė</a:t>
            </a:r>
            <a:endParaRPr lang="lt-L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lt-L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2016-02-10</a:t>
            </a:r>
          </a:p>
        </p:txBody>
      </p:sp>
      <p:sp>
        <p:nvSpPr>
          <p:cNvPr id="2" name="Antraštė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lt-LT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Laiko planavimas</a:t>
            </a:r>
          </a:p>
        </p:txBody>
      </p:sp>
    </p:spTree>
    <p:extLst>
      <p:ext uri="{BB962C8B-B14F-4D97-AF65-F5344CB8AC3E}">
        <p14:creationId xmlns:p14="http://schemas.microsoft.com/office/powerpoint/2010/main" val="1616788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Antras </a:t>
            </a:r>
            <a:r>
              <a:rPr lang="lt-LT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kvadrantas</a:t>
            </a:r>
            <a:r>
              <a:rPr lang="lt-L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lt-LT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Prioritetų sudarinėtojas.</a:t>
            </a:r>
          </a:p>
        </p:txBody>
      </p:sp>
      <p:sp>
        <p:nvSpPr>
          <p:cNvPr id="3" name="Turinio vietos rezervavimo ženklas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lt-L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Tai meistriškumo </a:t>
            </a:r>
            <a:r>
              <a:rPr lang="lt-L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kvadrantas</a:t>
            </a:r>
            <a:r>
              <a:rPr lang="lt-L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lt-L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Žmonių, gyvenančių K2, požymiai:</a:t>
            </a:r>
          </a:p>
          <a:p>
            <a:pPr>
              <a:buFontTx/>
              <a:buChar char="-"/>
            </a:pPr>
            <a:r>
              <a:rPr lang="lt-L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savo gyvenimo kontrolė;</a:t>
            </a:r>
          </a:p>
          <a:p>
            <a:pPr>
              <a:buFontTx/>
              <a:buChar char="-"/>
            </a:pPr>
            <a:r>
              <a:rPr lang="lt-L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pusiausvyra;</a:t>
            </a:r>
          </a:p>
          <a:p>
            <a:pPr>
              <a:buFontTx/>
              <a:buChar char="-"/>
            </a:pPr>
            <a:r>
              <a:rPr lang="lt-L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aukštas pažangumas.</a:t>
            </a:r>
          </a:p>
          <a:p>
            <a:pPr marL="0" indent="0">
              <a:buNone/>
            </a:pPr>
            <a:endParaRPr lang="lt-L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146" name="Picture 2" descr="C:\Documents and Settings\Edita\My Documents\My Pictures\laiko planavimas arba kaip myleti gyvenim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4149080"/>
            <a:ext cx="2088232" cy="19677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Poraštės vietos rezervavimo ženkla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t-LT"/>
              <a:t>Psichologė E.Usonienė</a:t>
            </a:r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D1C70-B0E0-45AE-96FD-A80710149A5A}" type="slidenum">
              <a:rPr lang="lt-LT" smtClean="0"/>
              <a:t>10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8650627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NESVARBU SKUBU</a:t>
            </a:r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t-LT">
                <a:solidFill>
                  <a:prstClr val="black">
                    <a:tint val="75000"/>
                  </a:prstClr>
                </a:solidFill>
              </a:rPr>
              <a:t>Psichologė E.Usonienė</a:t>
            </a:r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4EA50-E377-43BF-902B-1ACD720FEFB2}" type="slidenum">
              <a:rPr lang="lt-LT" smtClean="0">
                <a:solidFill>
                  <a:prstClr val="black">
                    <a:tint val="75000"/>
                  </a:prstClr>
                </a:solidFill>
              </a:rPr>
              <a:pPr/>
              <a:t>11</a:t>
            </a:fld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Turinio vietos rezervavimo ženklas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Dažni pokalbiai telefonu ir elektroniniai laiškai, trukdžiai, nedidelės kitų žmonių bėdos, bendraamžių spaudimas, pernelyg daug veiklos, užsiėmimų ir klubų.</a:t>
            </a:r>
          </a:p>
          <a:p>
            <a:pPr algn="just"/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Kadangi šie dalykai skubūs, jie atrodo svarbūs, tačiau iš tikrųjų taip nėra.</a:t>
            </a:r>
          </a:p>
          <a:p>
            <a:pPr algn="just"/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Šiame </a:t>
            </a:r>
            <a:r>
              <a:rPr lang="lt-L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kvadrante</a:t>
            </a: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gyvena žmogus, kuris visiems ir viskam sako „taip“. Jis negali atsisakyti, nes nenori nieko nuvilti. Taip elgdamasis nusivilia pats. </a:t>
            </a:r>
          </a:p>
          <a:p>
            <a:pPr algn="just"/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Visais būdais venk šio </a:t>
            </a:r>
            <a:r>
              <a:rPr lang="lt-L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kvadranto</a:t>
            </a: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984485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Trečias </a:t>
            </a:r>
            <a:r>
              <a:rPr lang="lt-LT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kvadrantas</a:t>
            </a:r>
            <a:r>
              <a:rPr lang="lt-L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(K3). </a:t>
            </a:r>
            <a:r>
              <a:rPr lang="lt-LT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Žmogus, nemokantis atsisakyti</a:t>
            </a:r>
            <a:endParaRPr lang="lt-LT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urinio vietos rezervavimo ženklas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lt-L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Pagrindinė šio </a:t>
            </a:r>
            <a:r>
              <a:rPr lang="lt-L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kvadranto</a:t>
            </a:r>
            <a:r>
              <a:rPr lang="lt-L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žmonių savybė yra stengtis įtikti kitiems žmonėms ir reaguoti į kiekvieną jų norą.</a:t>
            </a:r>
          </a:p>
          <a:p>
            <a:pPr algn="just"/>
            <a:endParaRPr lang="lt-L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lt-L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K3 žmogus yra perkrautas veikla, kuri yra svarbi kitiems žmonėms, bet ne tau- tai dalykai, kuriems tu mielai pasakytum „ne“, bet negali, nes bijai ką nors įžeisti.</a:t>
            </a:r>
          </a:p>
          <a:p>
            <a:pPr algn="just"/>
            <a:endParaRPr lang="lt-L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lt-LT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Požymiai, parodantys, kad tu praleidi daug laiko K3</a:t>
            </a:r>
            <a:r>
              <a:rPr lang="lt-L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buFontTx/>
              <a:buChar char="-"/>
            </a:pPr>
            <a:r>
              <a:rPr lang="lt-L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bandančio įtikti reputacija;</a:t>
            </a:r>
          </a:p>
          <a:p>
            <a:pPr algn="just">
              <a:buFontTx/>
              <a:buChar char="-"/>
            </a:pPr>
            <a:r>
              <a:rPr lang="lt-L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drausmės stoka;</a:t>
            </a:r>
          </a:p>
          <a:p>
            <a:pPr algn="just">
              <a:buFontTx/>
              <a:buChar char="-"/>
            </a:pPr>
            <a:r>
              <a:rPr lang="lt-L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pojūtis, kad esi kilimėlis, į kurį kiti nusivalo kojas.</a:t>
            </a:r>
          </a:p>
          <a:p>
            <a:endParaRPr lang="lt-LT" dirty="0"/>
          </a:p>
          <a:p>
            <a:endParaRPr lang="lt-LT" dirty="0"/>
          </a:p>
          <a:p>
            <a:endParaRPr lang="lt-LT" dirty="0"/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t-LT"/>
              <a:t>Psichologė E.Usonienė</a:t>
            </a:r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D1C70-B0E0-45AE-96FD-A80710149A5A}" type="slidenum">
              <a:rPr lang="lt-LT" smtClean="0"/>
              <a:t>12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169649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NESVARBU NESKUBU</a:t>
            </a:r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t-LT">
                <a:solidFill>
                  <a:prstClr val="black">
                    <a:tint val="75000"/>
                  </a:prstClr>
                </a:solidFill>
              </a:rPr>
              <a:t>Psichologė E.Usonienė</a:t>
            </a:r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4EA50-E377-43BF-902B-1ACD720FEFB2}" type="slidenum">
              <a:rPr lang="lt-LT" smtClean="0">
                <a:solidFill>
                  <a:prstClr val="black">
                    <a:tint val="75000"/>
                  </a:prstClr>
                </a:solidFill>
              </a:rPr>
              <a:pPr/>
              <a:t>13</a:t>
            </a:fld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Turinio vietos rezervavimo ženklas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 daug laiko prie televizoriaus, pliurpimas telefonu, besaikiai kompiuteriniai žaidimai, internetas, žinučių siuntinėjimas, trynimasis po parduotuves, pernelyg ilgas miegas. </a:t>
            </a:r>
          </a:p>
          <a:p>
            <a:pPr algn="just"/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Kai kurie čia esantys užsiėmimai iš pradžių atpalaiduoja ir atrodo reikalingi, tačiau jeigu pernelyg ilgai tuo užsiimi, ši veikla tampa niekinė.</a:t>
            </a:r>
          </a:p>
          <a:p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Tai </a:t>
            </a:r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dykinėtojų</a:t>
            </a: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vieta.</a:t>
            </a:r>
          </a:p>
          <a:p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Nešvaistyk savo laiko.</a:t>
            </a:r>
          </a:p>
        </p:txBody>
      </p:sp>
    </p:spTree>
    <p:extLst>
      <p:ext uri="{BB962C8B-B14F-4D97-AF65-F5344CB8AC3E}">
        <p14:creationId xmlns:p14="http://schemas.microsoft.com/office/powerpoint/2010/main" val="21905015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Ketvirtas </a:t>
            </a:r>
            <a:r>
              <a:rPr lang="lt-LT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kvadrantas</a:t>
            </a:r>
            <a:r>
              <a:rPr lang="lt-L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lt-LT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Dykinėtojas</a:t>
            </a:r>
          </a:p>
        </p:txBody>
      </p:sp>
      <p:sp>
        <p:nvSpPr>
          <p:cNvPr id="3" name="Turinio vietos rezervavimo ženklas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Šio </a:t>
            </a:r>
            <a:r>
              <a:rPr lang="lt-L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kvadranto</a:t>
            </a: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požymis – švaistymasis ir nesaikingumas.</a:t>
            </a:r>
          </a:p>
          <a:p>
            <a:pPr algn="just"/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lt-L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Požymiai, gyvenančio K4, tokie:</a:t>
            </a:r>
          </a:p>
          <a:p>
            <a:pPr algn="just">
              <a:buFontTx/>
              <a:buChar char="-"/>
            </a:pP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atsakomybės stoka;</a:t>
            </a:r>
          </a:p>
          <a:p>
            <a:pPr algn="just">
              <a:buFontTx/>
              <a:buChar char="-"/>
            </a:pP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kaltės jausmas;</a:t>
            </a:r>
          </a:p>
          <a:p>
            <a:pPr algn="just">
              <a:buFontTx/>
              <a:buChar char="-"/>
            </a:pP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kitų kritikavimas.</a:t>
            </a:r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t-LT"/>
              <a:t>Psichologė E.Usonienė</a:t>
            </a:r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D1C70-B0E0-45AE-96FD-A80710149A5A}" type="slidenum">
              <a:rPr lang="lt-LT" smtClean="0"/>
              <a:t>14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9927215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t-LT">
                <a:solidFill>
                  <a:prstClr val="black">
                    <a:tint val="75000"/>
                  </a:prstClr>
                </a:solidFill>
              </a:rPr>
              <a:t>Psichologė E.Usonienė</a:t>
            </a:r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4EA50-E377-43BF-902B-1ACD720FEFB2}" type="slidenum">
              <a:rPr lang="lt-LT" smtClean="0">
                <a:solidFill>
                  <a:prstClr val="black">
                    <a:tint val="75000"/>
                  </a:prstClr>
                </a:solidFill>
              </a:rPr>
              <a:pPr/>
              <a:t>15</a:t>
            </a:fld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Turinio vietos rezervavimo ženklas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lt-L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Kuriame </a:t>
            </a:r>
            <a:r>
              <a:rPr lang="lt-L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kvadrante</a:t>
            </a:r>
            <a:r>
              <a:rPr lang="lt-L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praleidi daugiausiai laiko?</a:t>
            </a:r>
          </a:p>
          <a:p>
            <a:pPr algn="just"/>
            <a:endParaRPr lang="lt-L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lt-L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Vienintelis būdas, leidžiantis praleisti daugiau laiko antrame </a:t>
            </a:r>
            <a:r>
              <a:rPr lang="lt-L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kvadrante</a:t>
            </a:r>
            <a:r>
              <a:rPr lang="lt-L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yra sumažinti laiko trukmę kituose:</a:t>
            </a:r>
          </a:p>
          <a:p>
            <a:pPr algn="just">
              <a:buFontTx/>
              <a:buChar char="-"/>
            </a:pPr>
            <a:endParaRPr lang="lt-LT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r>
              <a:rPr lang="lt-L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mažiau užtruk pirmajame </a:t>
            </a:r>
            <a:r>
              <a:rPr lang="lt-LT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kvadrante</a:t>
            </a:r>
            <a:r>
              <a:rPr lang="lt-L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venk vilkinti.</a:t>
            </a:r>
          </a:p>
          <a:p>
            <a:pPr algn="just">
              <a:buFontTx/>
              <a:buChar char="-"/>
            </a:pPr>
            <a:endParaRPr lang="lt-LT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r>
              <a:rPr lang="lt-L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sakyk „ne“ trečio </a:t>
            </a:r>
            <a:r>
              <a:rPr lang="lt-LT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kvadranto</a:t>
            </a:r>
            <a:r>
              <a:rPr lang="lt-L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veiklai.</a:t>
            </a:r>
          </a:p>
          <a:p>
            <a:pPr algn="just">
              <a:buFontTx/>
              <a:buChar char="-"/>
            </a:pPr>
            <a:endParaRPr lang="lt-LT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r>
              <a:rPr lang="lt-L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sumažink dykinėjimą ketvirtame </a:t>
            </a:r>
            <a:r>
              <a:rPr lang="lt-LT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kvadrante</a:t>
            </a:r>
            <a:r>
              <a:rPr lang="lt-L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lt-L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10892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spcBef>
                <a:spcPts val="580"/>
              </a:spcBef>
            </a:pPr>
            <a:r>
              <a:rPr lang="lt-LT" sz="26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Mažiau užtruk pirmajame </a:t>
            </a:r>
            <a:r>
              <a:rPr lang="lt-LT" sz="2600" b="1" dirty="0" err="1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kvadrante</a:t>
            </a:r>
            <a:r>
              <a:rPr lang="lt-LT" sz="26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venk vilkinti </a:t>
            </a:r>
            <a:endParaRPr lang="lt-LT" dirty="0"/>
          </a:p>
        </p:txBody>
      </p:sp>
      <p:sp>
        <p:nvSpPr>
          <p:cNvPr id="3" name="Turinio vietos rezervavimo ženklas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lt-L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 visada turėsi daugybę darbų pirmame </a:t>
            </a:r>
            <a:r>
              <a:rPr lang="lt-L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kvadrante</a:t>
            </a:r>
            <a:r>
              <a:rPr lang="lt-L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lt-L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lt-L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Jeigu atsisakysi bent pusės to, ką paprastai vilkini, ir svarbius darbus atliksi anksčiau, tai daug mažiau laiko praleisi pirmame.</a:t>
            </a:r>
          </a:p>
          <a:p>
            <a:pPr algn="just"/>
            <a:endParaRPr lang="lt-L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lt-L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mažiau laiko pirmame </a:t>
            </a:r>
            <a:r>
              <a:rPr lang="lt-L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kvadrante</a:t>
            </a:r>
            <a:r>
              <a:rPr lang="lt-L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reikš mažiau streso!</a:t>
            </a:r>
          </a:p>
        </p:txBody>
      </p:sp>
      <p:pic>
        <p:nvPicPr>
          <p:cNvPr id="1026" name="Picture 2" descr="C:\Documents and Settings\Edita\My Documents\My Pictures\6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4489715"/>
            <a:ext cx="2306960" cy="1728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Poraštės vietos rezervavimo ženkla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t-LT"/>
              <a:t>Psichologė E.Usonienė</a:t>
            </a:r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D1C70-B0E0-45AE-96FD-A80710149A5A}" type="slidenum">
              <a:rPr lang="lt-LT" smtClean="0"/>
              <a:t>16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6360639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Sakyk „ne“ trečio </a:t>
            </a:r>
            <a:r>
              <a:rPr lang="lt-LT" sz="2400" b="1" dirty="0" err="1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kvadranto</a:t>
            </a:r>
            <a:r>
              <a:rPr lang="lt-LT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veiklai</a:t>
            </a:r>
            <a:endParaRPr lang="lt-LT" dirty="0"/>
          </a:p>
        </p:txBody>
      </p:sp>
      <p:sp>
        <p:nvSpPr>
          <p:cNvPr id="4" name="Turinio vietos rezervavimo ženklas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lt-L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Išmok pasakyti „ne“ nesvarbiems dalykams, kurie tave atitraukia nuo svarbesnių.</a:t>
            </a:r>
          </a:p>
          <a:p>
            <a:pPr algn="just"/>
            <a:endParaRPr lang="lt-L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lt-L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Neleisk, kad tave trukdytų.</a:t>
            </a:r>
          </a:p>
          <a:p>
            <a:pPr algn="just"/>
            <a:endParaRPr lang="lt-L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lt-L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Bandyti kiekvienam įtikti – tai tas pats, kaip bandyti pagauti savo uodegą.</a:t>
            </a:r>
          </a:p>
          <a:p>
            <a:pPr algn="just"/>
            <a:endParaRPr lang="lt-L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lt-L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Atsimink, tardamas „ne“, tu tarsi „taip“ svarbiems dalykams.</a:t>
            </a:r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t-LT"/>
              <a:t>Psichologė E.Usonienė</a:t>
            </a:r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D1C70-B0E0-45AE-96FD-A80710149A5A}" type="slidenum">
              <a:rPr lang="lt-LT" smtClean="0"/>
              <a:t>17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6273656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Sumažink dykinėjimą ketvirtame </a:t>
            </a:r>
            <a:r>
              <a:rPr lang="lt-LT" sz="2400" b="1" dirty="0" err="1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kvadrante</a:t>
            </a:r>
            <a:endParaRPr lang="lt-LT" dirty="0"/>
          </a:p>
        </p:txBody>
      </p:sp>
      <p:sp>
        <p:nvSpPr>
          <p:cNvPr id="3" name="Turinio vietos rezervavimo ženklas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Nesustok daręs šių darbų, tik daryk juos rečiau.</a:t>
            </a:r>
          </a:p>
          <a:p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Perkelk tą laiką į antrą </a:t>
            </a:r>
            <a:r>
              <a:rPr lang="lt-L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kvadrantą</a:t>
            </a: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Tau reikia pailsėti, bet atsimink, kad poilsis yra antro </a:t>
            </a:r>
            <a:r>
              <a:rPr lang="lt-L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kvadranto</a:t>
            </a: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elementas. O nesaikingas poilsis yra ketvirto </a:t>
            </a:r>
            <a:r>
              <a:rPr lang="lt-L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kvadranto</a:t>
            </a: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3074" name="Picture 2" descr="C:\Documents and Settings\Edita\My Documents\My Pictures\Importance-of-Time-Managemen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4606" y="4365104"/>
            <a:ext cx="3672408" cy="23519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Poraštės vietos rezervavimo ženkla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t-LT"/>
              <a:t>Psichologė E.Usonienė</a:t>
            </a:r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D1C70-B0E0-45AE-96FD-A80710149A5A}" type="slidenum">
              <a:rPr lang="lt-LT" smtClean="0"/>
              <a:t>18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2300355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Norint tapti prioritetų sudarinėtoju</a:t>
            </a:r>
          </a:p>
        </p:txBody>
      </p:sp>
      <p:sp>
        <p:nvSpPr>
          <p:cNvPr id="3" name="Poraštės vietos rezervavimo ženkla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t-LT"/>
              <a:t>Psichologė E.Usonienė</a:t>
            </a:r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D1C70-B0E0-45AE-96FD-A80710149A5A}" type="slidenum">
              <a:rPr lang="lt-LT" smtClean="0"/>
              <a:t>19</a:t>
            </a:fld>
            <a:endParaRPr lang="lt-LT"/>
          </a:p>
        </p:txBody>
      </p:sp>
      <p:sp>
        <p:nvSpPr>
          <p:cNvPr id="5" name="Turinio vietos rezervavimo ženklas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lt-L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Naudokis užrašų knygele.</a:t>
            </a:r>
          </a:p>
          <a:p>
            <a:endParaRPr lang="lt-L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Išeik iš komforto zonos.</a:t>
            </a:r>
          </a:p>
          <a:p>
            <a:endParaRPr lang="lt-L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lt-L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4149080"/>
            <a:ext cx="2762250" cy="165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457218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Laiko valdymas – tai...</a:t>
            </a:r>
          </a:p>
        </p:txBody>
      </p:sp>
      <p:sp>
        <p:nvSpPr>
          <p:cNvPr id="3" name="Poraštės vietos rezervavimo ženkla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t-LT"/>
              <a:t>Psichologė E.Usonienė</a:t>
            </a:r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D1C70-B0E0-45AE-96FD-A80710149A5A}" type="slidenum">
              <a:rPr lang="lt-LT" smtClean="0"/>
              <a:t>2</a:t>
            </a:fld>
            <a:endParaRPr lang="lt-LT"/>
          </a:p>
        </p:txBody>
      </p:sp>
      <p:sp>
        <p:nvSpPr>
          <p:cNvPr id="5" name="Turinio vietos rezervavimo ženklas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... procesas, kuris susideda iš planavimo bei konkrečių veiksmų atlikimo ir tiesiogiai priklauso nuo asmenybės pastangų.</a:t>
            </a:r>
          </a:p>
          <a:p>
            <a:pPr algn="just"/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lt-L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Turimas 24 paros valandas galite praleisti labai įvairiai, tačiau, galvodami apie būsimą karjeros kelią, turite žinoti, kad gebėjimai valdyti laiką šiuolaikiniame pasaulyje yra labai svarbūs.</a:t>
            </a:r>
          </a:p>
        </p:txBody>
      </p:sp>
    </p:spTree>
    <p:extLst>
      <p:ext uri="{BB962C8B-B14F-4D97-AF65-F5344CB8AC3E}">
        <p14:creationId xmlns:p14="http://schemas.microsoft.com/office/powerpoint/2010/main" val="2587506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Užrašų knygelės paskirtis</a:t>
            </a:r>
          </a:p>
        </p:txBody>
      </p:sp>
      <p:sp>
        <p:nvSpPr>
          <p:cNvPr id="3" name="Poraštės vietos rezervavimo ženkla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t-LT"/>
              <a:t>Psichologė E.Usonienė</a:t>
            </a:r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D1C70-B0E0-45AE-96FD-A80710149A5A}" type="slidenum">
              <a:rPr lang="lt-LT" smtClean="0"/>
              <a:t>20</a:t>
            </a:fld>
            <a:endParaRPr lang="lt-LT"/>
          </a:p>
        </p:txBody>
      </p:sp>
      <p:sp>
        <p:nvSpPr>
          <p:cNvPr id="5" name="Turinio vietos rezervavimo ženklas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Užsirašyti savo susitikimus, užduotis, tikslus.</a:t>
            </a:r>
          </a:p>
          <a:p>
            <a:pPr algn="just"/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Ji skirta ne tam, kad tave susaistytų, o tam, kad atpalaiduotų.</a:t>
            </a:r>
          </a:p>
          <a:p>
            <a:pPr algn="just"/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Planuoti veiklą kas savaitę:</a:t>
            </a:r>
          </a:p>
          <a:p>
            <a:pPr algn="just">
              <a:buFontTx/>
              <a:buChar char="-"/>
            </a:pPr>
            <a:r>
              <a:rPr lang="lt-L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Pažymėk savo svarbiausius reikalus šią savaitę.</a:t>
            </a:r>
          </a:p>
          <a:p>
            <a:pPr algn="just">
              <a:buFontTx/>
              <a:buChar char="-"/>
            </a:pPr>
            <a:r>
              <a:rPr lang="lt-L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Skirk laiką svarbiausiems darbams.</a:t>
            </a:r>
          </a:p>
          <a:p>
            <a:pPr algn="just">
              <a:buFontTx/>
              <a:buChar char="-"/>
            </a:pPr>
            <a:r>
              <a:rPr lang="lt-L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Planuok visą kitą.</a:t>
            </a:r>
          </a:p>
        </p:txBody>
      </p:sp>
    </p:spTree>
    <p:extLst>
      <p:ext uri="{BB962C8B-B14F-4D97-AF65-F5344CB8AC3E}">
        <p14:creationId xmlns:p14="http://schemas.microsoft.com/office/powerpoint/2010/main" val="130953355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274320" lvl="0" indent="-274320">
              <a:spcBef>
                <a:spcPts val="580"/>
              </a:spcBef>
            </a:pPr>
            <a:r>
              <a:rPr lang="lt-LT" sz="28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Išeik iš komforto zonos</a:t>
            </a:r>
            <a:endParaRPr lang="lt-LT" sz="2800" dirty="0"/>
          </a:p>
        </p:txBody>
      </p:sp>
      <p:sp>
        <p:nvSpPr>
          <p:cNvPr id="3" name="Poraštės vietos rezervavimo ženkla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t-LT"/>
              <a:t>Psichologė E.Usonienė</a:t>
            </a:r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D1C70-B0E0-45AE-96FD-A80710149A5A}" type="slidenum">
              <a:rPr lang="lt-LT" smtClean="0"/>
              <a:t>21</a:t>
            </a:fld>
            <a:endParaRPr lang="lt-LT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7850" y="1966912"/>
            <a:ext cx="5905500" cy="353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6716821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Išeik iš komforto zonos</a:t>
            </a:r>
            <a:endParaRPr lang="lt-LT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raštės vietos rezervavimo ženkla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t-LT"/>
              <a:t>Psichologė E.Usonienė</a:t>
            </a:r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D1C70-B0E0-45AE-96FD-A80710149A5A}" type="slidenum">
              <a:rPr lang="lt-LT" smtClean="0"/>
              <a:t>22</a:t>
            </a:fld>
            <a:endParaRPr lang="lt-LT"/>
          </a:p>
        </p:txBody>
      </p:sp>
      <p:sp>
        <p:nvSpPr>
          <p:cNvPr id="5" name="Turinio vietos rezervavimo ženklas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Mums reikia mažiau dejuoti dėl savo klaidų, o labiau – dėl šansų, kurių mes nepabandome</a:t>
            </a:r>
            <a:r>
              <a:rPr lang="lt-LT" dirty="0"/>
              <a:t>.</a:t>
            </a:r>
          </a:p>
          <a:p>
            <a:endParaRPr lang="lt-LT" dirty="0"/>
          </a:p>
          <a:p>
            <a:pPr algn="just"/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Būk stiprus sunkiais momentais. Sunkus momentas – tai konfliktas tarp galimybių pasielgti teisingai ir galimybės pasielgti lengvai.</a:t>
            </a:r>
          </a:p>
          <a:p>
            <a:pPr algn="just"/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Nustatyk, kokia baimė sulaiko tave siekiant savo tikslų. Tuoj pat nuspręsk išeiti iš komforto zonos ir neleisk, kad baimė tave sulaikytų.</a:t>
            </a:r>
          </a:p>
          <a:p>
            <a:pPr marL="0" indent="0" algn="just">
              <a:buNone/>
            </a:pPr>
            <a:r>
              <a:rPr lang="lt-L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Baimės, trukdančios man: .................................................</a:t>
            </a:r>
          </a:p>
        </p:txBody>
      </p:sp>
    </p:spTree>
    <p:extLst>
      <p:ext uri="{BB962C8B-B14F-4D97-AF65-F5344CB8AC3E}">
        <p14:creationId xmlns:p14="http://schemas.microsoft.com/office/powerpoint/2010/main" val="339897746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Pagrindinis sėkmės veiksnys</a:t>
            </a:r>
          </a:p>
        </p:txBody>
      </p:sp>
      <p:sp>
        <p:nvSpPr>
          <p:cNvPr id="3" name="Poraštės vietos rezervavimo ženkla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t-LT"/>
              <a:t>Psichologė E.Usonienė</a:t>
            </a:r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D1C70-B0E0-45AE-96FD-A80710149A5A}" type="slidenum">
              <a:rPr lang="lt-LT" smtClean="0"/>
              <a:t>23</a:t>
            </a:fld>
            <a:endParaRPr lang="lt-LT"/>
          </a:p>
        </p:txBody>
      </p:sp>
      <p:sp>
        <p:nvSpPr>
          <p:cNvPr id="5" name="Turinio vietos rezervavimo ženklas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lt-LT" dirty="0"/>
          </a:p>
          <a:p>
            <a:endParaRPr lang="lt-LT" dirty="0"/>
          </a:p>
          <a:p>
            <a:endParaRPr lang="lt-LT" dirty="0"/>
          </a:p>
          <a:p>
            <a:pPr algn="just"/>
            <a:r>
              <a:rPr lang="lt-L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Visi laimingi žmonės turi įprotį daryti darbus, kurių kiti vengia. Bet sėkmės kūdikiai juk irgi nemėgsta jų daryti, jei tai nebūtina. Tačiau jų nenorą viršija tikslo siekimo jėga.</a:t>
            </a:r>
          </a:p>
          <a:p>
            <a:pPr marL="0" indent="0" algn="r">
              <a:buNone/>
            </a:pPr>
            <a:r>
              <a:rPr lang="lt-L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Albertas E. </a:t>
            </a:r>
            <a:r>
              <a:rPr lang="lt-L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Grėjus</a:t>
            </a:r>
            <a:endParaRPr lang="lt-LT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783431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Literatūra</a:t>
            </a:r>
          </a:p>
        </p:txBody>
      </p:sp>
      <p:sp>
        <p:nvSpPr>
          <p:cNvPr id="3" name="Poraštės vietos rezervavimo ženkla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t-LT"/>
              <a:t>Psichologė E.Usonienė</a:t>
            </a:r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D1C70-B0E0-45AE-96FD-A80710149A5A}" type="slidenum">
              <a:rPr lang="lt-LT" smtClean="0"/>
              <a:t>24</a:t>
            </a:fld>
            <a:endParaRPr lang="lt-LT"/>
          </a:p>
        </p:txBody>
      </p:sp>
      <p:sp>
        <p:nvSpPr>
          <p:cNvPr id="5" name="Turinio vietos rezervavimo ženklas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Karjeros vadovas. Mokinio knyga. 2012.</a:t>
            </a:r>
          </a:p>
          <a:p>
            <a:pPr algn="just"/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lt-L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Sean</a:t>
            </a: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t-L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Covey</a:t>
            </a: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7 efektyvių paauglių įpročiai. „Vaga“. 2006.</a:t>
            </a:r>
          </a:p>
          <a:p>
            <a:pPr algn="just"/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76640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Laiko vagys</a:t>
            </a:r>
          </a:p>
        </p:txBody>
      </p:sp>
      <p:sp>
        <p:nvSpPr>
          <p:cNvPr id="3" name="Poraštės vietos rezervavimo ženkla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t-LT"/>
              <a:t>Psichologė E.Usonienė</a:t>
            </a:r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D1C70-B0E0-45AE-96FD-A80710149A5A}" type="slidenum">
              <a:rPr lang="lt-LT" smtClean="0"/>
              <a:t>3</a:t>
            </a:fld>
            <a:endParaRPr lang="lt-LT"/>
          </a:p>
        </p:txBody>
      </p:sp>
      <p:sp>
        <p:nvSpPr>
          <p:cNvPr id="5" name="Turinio vietos rezervavimo ženklas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lt-L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 daug darbų.</a:t>
            </a:r>
          </a:p>
          <a:p>
            <a:r>
              <a:rPr lang="lt-L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„Gaisro gesinimas“.</a:t>
            </a:r>
          </a:p>
          <a:p>
            <a:r>
              <a:rPr lang="lt-L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Daugiau veiksmo nei rezultatų.</a:t>
            </a:r>
          </a:p>
          <a:p>
            <a:r>
              <a:rPr lang="lt-L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Šokinėjimas nuo vieno darbo prie kito.</a:t>
            </a:r>
          </a:p>
          <a:p>
            <a:r>
              <a:rPr lang="lt-L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Prioritetai (pirmenybės suteikimas).</a:t>
            </a:r>
          </a:p>
          <a:p>
            <a:r>
              <a:rPr lang="lt-L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Perfekcionizmas (tobulumo siekimas).</a:t>
            </a:r>
          </a:p>
          <a:p>
            <a:r>
              <a:rPr lang="lt-L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Savikontrolės trūkumas.</a:t>
            </a:r>
          </a:p>
          <a:p>
            <a:endParaRPr lang="lt-LT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4293096"/>
            <a:ext cx="2228850" cy="204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66942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Laiko </a:t>
            </a:r>
            <a:r>
              <a:rPr lang="lt-LT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kvadrantas</a:t>
            </a:r>
            <a:endParaRPr lang="lt-LT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lt-LT" dirty="0"/>
          </a:p>
        </p:txBody>
      </p:sp>
      <p:graphicFrame>
        <p:nvGraphicFramePr>
          <p:cNvPr id="6" name="Turinio vietos rezervavimo ženklas 7"/>
          <p:cNvGraphicFramePr>
            <a:graphicFrameLocks/>
          </p:cNvGraphicFramePr>
          <p:nvPr/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Poraštės vietos rezervavimo ženkla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t-LT"/>
              <a:t>Psichologė E.Usonienė</a:t>
            </a:r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D1C70-B0E0-45AE-96FD-A80710149A5A}" type="slidenum">
              <a:rPr lang="lt-LT" smtClean="0"/>
              <a:t>4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8576734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LAIKO KVADRANTAS</a:t>
            </a:r>
          </a:p>
        </p:txBody>
      </p:sp>
      <p:sp>
        <p:nvSpPr>
          <p:cNvPr id="3" name="Poraštės vietos rezervavimo ženkla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t-LT">
                <a:solidFill>
                  <a:prstClr val="black">
                    <a:tint val="75000"/>
                  </a:prstClr>
                </a:solidFill>
              </a:rPr>
              <a:t>Psichologė E.Usonienė</a:t>
            </a:r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4EA50-E377-43BF-902B-1ACD720FEFB2}" type="slidenum">
              <a:rPr lang="lt-LT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196752"/>
            <a:ext cx="7920880" cy="50405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751824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534057374"/>
              </p:ext>
            </p:extLst>
          </p:nvPr>
        </p:nvGraphicFramePr>
        <p:xfrm>
          <a:off x="395536" y="332656"/>
          <a:ext cx="7776864" cy="5832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Poraštės vietos rezervavimo ženkla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t-LT"/>
              <a:t>Psichologė E.Usonienė</a:t>
            </a:r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D1C70-B0E0-45AE-96FD-A80710149A5A}" type="slidenum">
              <a:rPr lang="lt-LT" smtClean="0"/>
              <a:t>6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87614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SKUBU SVARBU</a:t>
            </a:r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t-LT">
                <a:solidFill>
                  <a:prstClr val="black">
                    <a:tint val="75000"/>
                  </a:prstClr>
                </a:solidFill>
              </a:rPr>
              <a:t>Psichologė E.Usonienė</a:t>
            </a:r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4EA50-E377-43BF-902B-1ACD720FEFB2}" type="slidenum">
              <a:rPr lang="lt-LT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Turinio vietos rezervavimo ženklas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lt-L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Tai punktualumas, svarbus rytdienos kontrolinis. Visa tai svarbu, ir viską reikia atlikti tuoj pat. </a:t>
            </a:r>
          </a:p>
          <a:p>
            <a:pPr algn="just"/>
            <a:endParaRPr lang="lt-L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lt-L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Kartais krizės užklumpa, tiesą pasakius, taip bus visuomet. Tačiau labai dažnai mes patys jas sukuriame, nes viską atidėliojame. </a:t>
            </a:r>
          </a:p>
          <a:p>
            <a:pPr algn="just"/>
            <a:endParaRPr lang="lt-L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lt-L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Todėl 1-as </a:t>
            </a:r>
            <a:r>
              <a:rPr lang="lt-L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kvadrantas</a:t>
            </a:r>
            <a:r>
              <a:rPr lang="lt-L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t-L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ATIDĖLIOJANČIOJO</a:t>
            </a:r>
            <a:r>
              <a:rPr lang="lt-L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namai, jo gyvenimo stilius lemia išsekimą ir didžiulį stresą. </a:t>
            </a:r>
          </a:p>
          <a:p>
            <a:pPr algn="just"/>
            <a:endParaRPr lang="lt-L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lt-L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Stenkis čia praleisti mažiau laiko.</a:t>
            </a:r>
          </a:p>
        </p:txBody>
      </p:sp>
    </p:spTree>
    <p:extLst>
      <p:ext uri="{BB962C8B-B14F-4D97-AF65-F5344CB8AC3E}">
        <p14:creationId xmlns:p14="http://schemas.microsoft.com/office/powerpoint/2010/main" val="22639846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Pirmas </a:t>
            </a:r>
            <a:r>
              <a:rPr lang="lt-LT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kvadrantas</a:t>
            </a:r>
            <a:r>
              <a:rPr lang="lt-L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(K1). </a:t>
            </a:r>
            <a:r>
              <a:rPr lang="lt-LT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Vilkintojas</a:t>
            </a:r>
            <a:endParaRPr lang="lt-LT" sz="28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urinio vietos rezervavimo ženklas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lt-LT" dirty="0"/>
          </a:p>
          <a:p>
            <a:r>
              <a:rPr lang="lt-L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Jei čia praleidi per daug laiko, tapsi nerviniu ligoniu ir retai kada išnaudosi savo potencialias galimybes.</a:t>
            </a:r>
          </a:p>
          <a:p>
            <a:endParaRPr lang="lt-L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Požymiai, kad praleidi daug laiko K1, yra</a:t>
            </a:r>
            <a:r>
              <a:rPr lang="lt-L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FontTx/>
              <a:buChar char="-"/>
            </a:pPr>
            <a:r>
              <a:rPr lang="lt-L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stresas ir baimė;</a:t>
            </a:r>
          </a:p>
          <a:p>
            <a:pPr>
              <a:buFontTx/>
              <a:buChar char="-"/>
            </a:pPr>
            <a:r>
              <a:rPr lang="lt-L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išsekimas;</a:t>
            </a:r>
          </a:p>
          <a:p>
            <a:pPr>
              <a:buFontTx/>
              <a:buChar char="-"/>
            </a:pPr>
            <a:r>
              <a:rPr lang="lt-L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vidutiniški mokymosi rezultatai.</a:t>
            </a:r>
          </a:p>
        </p:txBody>
      </p:sp>
      <p:pic>
        <p:nvPicPr>
          <p:cNvPr id="5122" name="Picture 2" descr="C:\Documents and Settings\Edita\My Documents\My Pictures\стресс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5687" y="5013176"/>
            <a:ext cx="1951037" cy="1301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Poraštės vietos rezervavimo ženkla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t-LT"/>
              <a:t>Psichologė E.Usonienė</a:t>
            </a:r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D1C70-B0E0-45AE-96FD-A80710149A5A}" type="slidenum">
              <a:rPr lang="lt-LT" smtClean="0"/>
              <a:t>8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7894405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SVARBU NESKUBU</a:t>
            </a:r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t-LT">
                <a:solidFill>
                  <a:prstClr val="black">
                    <a:tint val="75000"/>
                  </a:prstClr>
                </a:solidFill>
              </a:rPr>
              <a:t>Psichologė E.Usonienė</a:t>
            </a:r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4EA50-E377-43BF-902B-1ACD720FEFB2}" type="slidenum">
              <a:rPr lang="lt-LT" smtClean="0">
                <a:solidFill>
                  <a:prstClr val="black">
                    <a:tint val="75000"/>
                  </a:prstClr>
                </a:solidFill>
              </a:rPr>
              <a:pPr/>
              <a:t>9</a:t>
            </a:fld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Turinio vietos rezervavimo ženklas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lt-L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Planavimas, tikslų kūrimas. Rašinio pristatymas po savaitės. Mankšta. Santykiai. Atsipalaidavimas. Visa tai svarbu, bet neskubu.</a:t>
            </a:r>
          </a:p>
          <a:p>
            <a:pPr algn="just"/>
            <a:endParaRPr lang="lt-L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lt-L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Bet jeigu tempsi gumą, šie darbai taps 1-ojo </a:t>
            </a:r>
            <a:r>
              <a:rPr lang="lt-L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kvadranto</a:t>
            </a:r>
            <a:r>
              <a:rPr lang="lt-L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krize.</a:t>
            </a:r>
          </a:p>
          <a:p>
            <a:pPr algn="just"/>
            <a:endParaRPr lang="lt-L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lt-L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Šiame </a:t>
            </a:r>
            <a:r>
              <a:rPr lang="lt-L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kvadrante</a:t>
            </a:r>
            <a:r>
              <a:rPr lang="lt-L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gyvena </a:t>
            </a:r>
            <a:r>
              <a:rPr lang="lt-L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prioritetų kūrėjas</a:t>
            </a:r>
            <a:r>
              <a:rPr lang="lt-L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lt-L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lt-L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Čia praleistas laikas lemia harmoningą gyvenimą ir aukštus rezultatus.</a:t>
            </a:r>
          </a:p>
        </p:txBody>
      </p:sp>
    </p:spTree>
    <p:extLst>
      <p:ext uri="{BB962C8B-B14F-4D97-AF65-F5344CB8AC3E}">
        <p14:creationId xmlns:p14="http://schemas.microsoft.com/office/powerpoint/2010/main" val="15920314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tandartinė">
  <a:themeElements>
    <a:clrScheme name="Standartinė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Standartinė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Standartinė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275</TotalTime>
  <Words>1124</Words>
  <Application>Microsoft Office PowerPoint</Application>
  <PresentationFormat>On-screen Show (4:3)</PresentationFormat>
  <Paragraphs>222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Calibri</vt:lpstr>
      <vt:lpstr>Franklin Gothic Book</vt:lpstr>
      <vt:lpstr>Perpetua</vt:lpstr>
      <vt:lpstr>Times New Roman</vt:lpstr>
      <vt:lpstr>Wingdings 2</vt:lpstr>
      <vt:lpstr>Standartinė</vt:lpstr>
      <vt:lpstr>Laiko planavimas</vt:lpstr>
      <vt:lpstr>Laiko valdymas – tai...</vt:lpstr>
      <vt:lpstr>Laiko vagys</vt:lpstr>
      <vt:lpstr>Laiko kvadrantas</vt:lpstr>
      <vt:lpstr>LAIKO KVADRANTAS</vt:lpstr>
      <vt:lpstr>PowerPoint Presentation</vt:lpstr>
      <vt:lpstr>SKUBU SVARBU</vt:lpstr>
      <vt:lpstr>Pirmas kvadrantas (K1). Vilkintojas</vt:lpstr>
      <vt:lpstr>SVARBU NESKUBU</vt:lpstr>
      <vt:lpstr>Antras kvadrantas. Prioritetų sudarinėtojas.</vt:lpstr>
      <vt:lpstr>NESVARBU SKUBU</vt:lpstr>
      <vt:lpstr>Trečias kvadrantas (K3). Žmogus, nemokantis atsisakyti</vt:lpstr>
      <vt:lpstr>NESVARBU NESKUBU</vt:lpstr>
      <vt:lpstr>Ketvirtas kvadrantas. Dykinėtojas</vt:lpstr>
      <vt:lpstr>PowerPoint Presentation</vt:lpstr>
      <vt:lpstr>Mažiau užtruk pirmajame kvadrante, venk vilkinti </vt:lpstr>
      <vt:lpstr>Sakyk „ne“ trečio kvadranto veiklai</vt:lpstr>
      <vt:lpstr>Sumažink dykinėjimą ketvirtame kvadrante</vt:lpstr>
      <vt:lpstr>Norint tapti prioritetų sudarinėtoju</vt:lpstr>
      <vt:lpstr>Užrašų knygelės paskirtis</vt:lpstr>
      <vt:lpstr>Išeik iš komforto zonos</vt:lpstr>
      <vt:lpstr>Išeik iš komforto zonos</vt:lpstr>
      <vt:lpstr>Pagrindinis sėkmės veiksnys</vt:lpstr>
      <vt:lpstr>Literatūra</vt:lpstr>
    </vt:vector>
  </TitlesOfParts>
  <Company>Ukmergės Jono Basanavičiaus vidurinė mokykla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Laiko planavimas</dc:title>
  <dc:creator>Edita</dc:creator>
  <cp:lastModifiedBy>Vitalija Paurienė</cp:lastModifiedBy>
  <cp:revision>24</cp:revision>
  <dcterms:created xsi:type="dcterms:W3CDTF">2016-02-10T13:32:14Z</dcterms:created>
  <dcterms:modified xsi:type="dcterms:W3CDTF">2023-08-24T14:05:08Z</dcterms:modified>
</cp:coreProperties>
</file>