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media/image36.jpg" ContentType="image/jpeg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2" r:id="rId5"/>
    <p:sldId id="260" r:id="rId6"/>
    <p:sldId id="264" r:id="rId7"/>
    <p:sldId id="280" r:id="rId8"/>
    <p:sldId id="271" r:id="rId9"/>
    <p:sldId id="263" r:id="rId10"/>
    <p:sldId id="281" r:id="rId11"/>
    <p:sldId id="274" r:id="rId12"/>
  </p:sldIdLst>
  <p:sldSz cx="12192000" cy="6858000"/>
  <p:notesSz cx="12192000" cy="6858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226" autoAdjust="0"/>
  </p:normalViewPr>
  <p:slideViewPr>
    <p:cSldViewPr>
      <p:cViewPr varScale="1">
        <p:scale>
          <a:sx n="85" d="100"/>
          <a:sy n="85" d="100"/>
        </p:scale>
        <p:origin x="562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lanta Skirmantienė" userId="d7fec600-a318-4750-bfd9-228a500892fe" providerId="ADAL" clId="{804F07D5-F071-44B2-920C-A65FEFE88700}"/>
    <pc:docChg chg="modSld">
      <pc:chgData name="Jolanta Skirmantienė" userId="d7fec600-a318-4750-bfd9-228a500892fe" providerId="ADAL" clId="{804F07D5-F071-44B2-920C-A65FEFE88700}" dt="2022-10-12T10:51:38.667" v="0" actId="1076"/>
      <pc:docMkLst>
        <pc:docMk/>
      </pc:docMkLst>
      <pc:sldChg chg="modSp mod">
        <pc:chgData name="Jolanta Skirmantienė" userId="d7fec600-a318-4750-bfd9-228a500892fe" providerId="ADAL" clId="{804F07D5-F071-44B2-920C-A65FEFE88700}" dt="2022-10-12T10:51:38.667" v="0" actId="1076"/>
        <pc:sldMkLst>
          <pc:docMk/>
          <pc:sldMk cId="0" sldId="256"/>
        </pc:sldMkLst>
        <pc:picChg chg="mod">
          <ac:chgData name="Jolanta Skirmantienė" userId="d7fec600-a318-4750-bfd9-228a500892fe" providerId="ADAL" clId="{804F07D5-F071-44B2-920C-A65FEFE88700}" dt="2022-10-12T10:51:38.667" v="0" actId="1076"/>
          <ac:picMkLst>
            <pc:docMk/>
            <pc:sldMk cId="0" sldId="256"/>
            <ac:picMk id="2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0506" y="6191774"/>
            <a:ext cx="4948196" cy="27282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943355" y="2078735"/>
            <a:ext cx="1705610" cy="56515"/>
          </a:xfrm>
          <a:custGeom>
            <a:avLst/>
            <a:gdLst/>
            <a:ahLst/>
            <a:cxnLst/>
            <a:rect l="l" t="t" r="r" b="b"/>
            <a:pathLst>
              <a:path w="1705610" h="56514">
                <a:moveTo>
                  <a:pt x="1705356" y="0"/>
                </a:moveTo>
                <a:lnTo>
                  <a:pt x="0" y="0"/>
                </a:lnTo>
                <a:lnTo>
                  <a:pt x="0" y="56387"/>
                </a:lnTo>
                <a:lnTo>
                  <a:pt x="1705356" y="56387"/>
                </a:lnTo>
                <a:lnTo>
                  <a:pt x="1705356" y="0"/>
                </a:lnTo>
                <a:close/>
              </a:path>
            </a:pathLst>
          </a:custGeom>
          <a:solidFill>
            <a:srgbClr val="0300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3006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0510" y="6191774"/>
            <a:ext cx="10388979" cy="27282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79414" y="810625"/>
            <a:ext cx="168140" cy="15698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290594" y="810625"/>
            <a:ext cx="156752" cy="15698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068864" y="810625"/>
            <a:ext cx="197405" cy="156543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469159" y="810625"/>
            <a:ext cx="121038" cy="159186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633321" y="810625"/>
            <a:ext cx="136404" cy="156543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10807941" y="807986"/>
            <a:ext cx="529590" cy="161925"/>
          </a:xfrm>
          <a:custGeom>
            <a:avLst/>
            <a:gdLst/>
            <a:ahLst/>
            <a:cxnLst/>
            <a:rect l="l" t="t" r="r" b="b"/>
            <a:pathLst>
              <a:path w="529590" h="161925">
                <a:moveTo>
                  <a:pt x="156718" y="159626"/>
                </a:moveTo>
                <a:lnTo>
                  <a:pt x="121932" y="115531"/>
                </a:lnTo>
                <a:lnTo>
                  <a:pt x="117068" y="109359"/>
                </a:lnTo>
                <a:lnTo>
                  <a:pt x="125145" y="105638"/>
                </a:lnTo>
                <a:lnTo>
                  <a:pt x="132295" y="101142"/>
                </a:lnTo>
                <a:lnTo>
                  <a:pt x="152666" y="68503"/>
                </a:lnTo>
                <a:lnTo>
                  <a:pt x="153238" y="59969"/>
                </a:lnTo>
                <a:lnTo>
                  <a:pt x="152666" y="51371"/>
                </a:lnTo>
                <a:lnTo>
                  <a:pt x="150939" y="43434"/>
                </a:lnTo>
                <a:lnTo>
                  <a:pt x="148005" y="36156"/>
                </a:lnTo>
                <a:lnTo>
                  <a:pt x="145491" y="32194"/>
                </a:lnTo>
                <a:lnTo>
                  <a:pt x="143814" y="29540"/>
                </a:lnTo>
                <a:lnTo>
                  <a:pt x="111582" y="7797"/>
                </a:lnTo>
                <a:lnTo>
                  <a:pt x="111582" y="50711"/>
                </a:lnTo>
                <a:lnTo>
                  <a:pt x="111506" y="68503"/>
                </a:lnTo>
                <a:lnTo>
                  <a:pt x="74396" y="86868"/>
                </a:lnTo>
                <a:lnTo>
                  <a:pt x="41160" y="86868"/>
                </a:lnTo>
                <a:lnTo>
                  <a:pt x="41160" y="32194"/>
                </a:lnTo>
                <a:lnTo>
                  <a:pt x="74396" y="32194"/>
                </a:lnTo>
                <a:lnTo>
                  <a:pt x="111582" y="50711"/>
                </a:lnTo>
                <a:lnTo>
                  <a:pt x="111582" y="7797"/>
                </a:lnTo>
                <a:lnTo>
                  <a:pt x="108038" y="6553"/>
                </a:lnTo>
                <a:lnTo>
                  <a:pt x="98196" y="4356"/>
                </a:lnTo>
                <a:lnTo>
                  <a:pt x="87604" y="3060"/>
                </a:lnTo>
                <a:lnTo>
                  <a:pt x="76365" y="2641"/>
                </a:lnTo>
                <a:lnTo>
                  <a:pt x="0" y="2641"/>
                </a:lnTo>
                <a:lnTo>
                  <a:pt x="0" y="159194"/>
                </a:lnTo>
                <a:lnTo>
                  <a:pt x="40652" y="159194"/>
                </a:lnTo>
                <a:lnTo>
                  <a:pt x="40652" y="115531"/>
                </a:lnTo>
                <a:lnTo>
                  <a:pt x="78333" y="115531"/>
                </a:lnTo>
                <a:lnTo>
                  <a:pt x="112585" y="159194"/>
                </a:lnTo>
                <a:lnTo>
                  <a:pt x="113093" y="159626"/>
                </a:lnTo>
                <a:lnTo>
                  <a:pt x="156718" y="159626"/>
                </a:lnTo>
                <a:close/>
              </a:path>
              <a:path w="529590" h="161925">
                <a:moveTo>
                  <a:pt x="371995" y="159194"/>
                </a:moveTo>
                <a:lnTo>
                  <a:pt x="355104" y="125679"/>
                </a:lnTo>
                <a:lnTo>
                  <a:pt x="341337" y="98336"/>
                </a:lnTo>
                <a:lnTo>
                  <a:pt x="311111" y="38366"/>
                </a:lnTo>
                <a:lnTo>
                  <a:pt x="300570" y="17449"/>
                </a:lnTo>
                <a:lnTo>
                  <a:pt x="300570" y="98336"/>
                </a:lnTo>
                <a:lnTo>
                  <a:pt x="245008" y="98336"/>
                </a:lnTo>
                <a:lnTo>
                  <a:pt x="272808" y="38366"/>
                </a:lnTo>
                <a:lnTo>
                  <a:pt x="300570" y="98336"/>
                </a:lnTo>
                <a:lnTo>
                  <a:pt x="300570" y="17449"/>
                </a:lnTo>
                <a:lnTo>
                  <a:pt x="293116" y="2641"/>
                </a:lnTo>
                <a:lnTo>
                  <a:pt x="252971" y="2641"/>
                </a:lnTo>
                <a:lnTo>
                  <a:pt x="174586" y="159194"/>
                </a:lnTo>
                <a:lnTo>
                  <a:pt x="216242" y="159194"/>
                </a:lnTo>
                <a:lnTo>
                  <a:pt x="231609" y="125679"/>
                </a:lnTo>
                <a:lnTo>
                  <a:pt x="313969" y="125679"/>
                </a:lnTo>
                <a:lnTo>
                  <a:pt x="329336" y="159194"/>
                </a:lnTo>
                <a:lnTo>
                  <a:pt x="371995" y="159194"/>
                </a:lnTo>
                <a:close/>
              </a:path>
              <a:path w="529590" h="161925">
                <a:moveTo>
                  <a:pt x="529247" y="112445"/>
                </a:moveTo>
                <a:lnTo>
                  <a:pt x="504113" y="76898"/>
                </a:lnTo>
                <a:lnTo>
                  <a:pt x="455701" y="64160"/>
                </a:lnTo>
                <a:lnTo>
                  <a:pt x="441375" y="60185"/>
                </a:lnTo>
                <a:lnTo>
                  <a:pt x="429526" y="55562"/>
                </a:lnTo>
                <a:lnTo>
                  <a:pt x="426554" y="51587"/>
                </a:lnTo>
                <a:lnTo>
                  <a:pt x="426554" y="41008"/>
                </a:lnTo>
                <a:lnTo>
                  <a:pt x="460298" y="28663"/>
                </a:lnTo>
                <a:lnTo>
                  <a:pt x="472274" y="29413"/>
                </a:lnTo>
                <a:lnTo>
                  <a:pt x="484403" y="31699"/>
                </a:lnTo>
                <a:lnTo>
                  <a:pt x="496633" y="35547"/>
                </a:lnTo>
                <a:lnTo>
                  <a:pt x="508901" y="41008"/>
                </a:lnTo>
                <a:lnTo>
                  <a:pt x="521296" y="13665"/>
                </a:lnTo>
                <a:lnTo>
                  <a:pt x="477024" y="939"/>
                </a:lnTo>
                <a:lnTo>
                  <a:pt x="460298" y="0"/>
                </a:lnTo>
                <a:lnTo>
                  <a:pt x="448843" y="406"/>
                </a:lnTo>
                <a:lnTo>
                  <a:pt x="411899" y="10172"/>
                </a:lnTo>
                <a:lnTo>
                  <a:pt x="386943" y="42240"/>
                </a:lnTo>
                <a:lnTo>
                  <a:pt x="386397" y="48945"/>
                </a:lnTo>
                <a:lnTo>
                  <a:pt x="387032" y="56476"/>
                </a:lnTo>
                <a:lnTo>
                  <a:pt x="417626" y="87757"/>
                </a:lnTo>
                <a:lnTo>
                  <a:pt x="459282" y="97891"/>
                </a:lnTo>
                <a:lnTo>
                  <a:pt x="476161" y="102298"/>
                </a:lnTo>
                <a:lnTo>
                  <a:pt x="480136" y="104063"/>
                </a:lnTo>
                <a:lnTo>
                  <a:pt x="487083" y="109359"/>
                </a:lnTo>
                <a:lnTo>
                  <a:pt x="488556" y="112445"/>
                </a:lnTo>
                <a:lnTo>
                  <a:pt x="488556" y="121259"/>
                </a:lnTo>
                <a:lnTo>
                  <a:pt x="454355" y="132727"/>
                </a:lnTo>
                <a:lnTo>
                  <a:pt x="446532" y="132473"/>
                </a:lnTo>
                <a:lnTo>
                  <a:pt x="408571" y="123024"/>
                </a:lnTo>
                <a:lnTo>
                  <a:pt x="396316" y="116420"/>
                </a:lnTo>
                <a:lnTo>
                  <a:pt x="382422" y="143751"/>
                </a:lnTo>
                <a:lnTo>
                  <a:pt x="388823" y="147561"/>
                </a:lnTo>
                <a:lnTo>
                  <a:pt x="396163" y="151028"/>
                </a:lnTo>
                <a:lnTo>
                  <a:pt x="404444" y="154165"/>
                </a:lnTo>
                <a:lnTo>
                  <a:pt x="413651" y="156984"/>
                </a:lnTo>
                <a:lnTo>
                  <a:pt x="414159" y="156540"/>
                </a:lnTo>
                <a:lnTo>
                  <a:pt x="423926" y="158597"/>
                </a:lnTo>
                <a:lnTo>
                  <a:pt x="433870" y="160121"/>
                </a:lnTo>
                <a:lnTo>
                  <a:pt x="444017" y="161074"/>
                </a:lnTo>
                <a:lnTo>
                  <a:pt x="454355" y="161391"/>
                </a:lnTo>
                <a:lnTo>
                  <a:pt x="466077" y="160985"/>
                </a:lnTo>
                <a:lnTo>
                  <a:pt x="503491" y="151218"/>
                </a:lnTo>
                <a:lnTo>
                  <a:pt x="528701" y="118973"/>
                </a:lnTo>
                <a:lnTo>
                  <a:pt x="529247" y="112445"/>
                </a:lnTo>
                <a:close/>
              </a:path>
            </a:pathLst>
          </a:custGeom>
          <a:solidFill>
            <a:srgbClr val="03006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428023" y="726840"/>
            <a:ext cx="348199" cy="309117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943355" y="1513332"/>
            <a:ext cx="1705610" cy="55244"/>
          </a:xfrm>
          <a:custGeom>
            <a:avLst/>
            <a:gdLst/>
            <a:ahLst/>
            <a:cxnLst/>
            <a:rect l="l" t="t" r="r" b="b"/>
            <a:pathLst>
              <a:path w="1705610" h="55244">
                <a:moveTo>
                  <a:pt x="1705356" y="0"/>
                </a:moveTo>
                <a:lnTo>
                  <a:pt x="0" y="0"/>
                </a:lnTo>
                <a:lnTo>
                  <a:pt x="0" y="54863"/>
                </a:lnTo>
                <a:lnTo>
                  <a:pt x="1705356" y="54863"/>
                </a:lnTo>
                <a:lnTo>
                  <a:pt x="1705356" y="0"/>
                </a:lnTo>
                <a:close/>
              </a:path>
            </a:pathLst>
          </a:custGeom>
          <a:solidFill>
            <a:srgbClr val="0300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3006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3006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ntelės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F6B2775E-EAEF-D2EA-C0F0-66A15D8E0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971" y="6163684"/>
            <a:ext cx="10410820" cy="321984"/>
          </a:xfrm>
          <a:prstGeom prst="rect">
            <a:avLst/>
          </a:prstGeom>
        </p:spPr>
      </p:pic>
      <p:pic>
        <p:nvPicPr>
          <p:cNvPr id="11" name="Grafinis elementas 10">
            <a:extLst>
              <a:ext uri="{FF2B5EF4-FFF2-40B4-BE49-F238E27FC236}">
                <a16:creationId xmlns:a16="http://schemas.microsoft.com/office/drawing/2014/main" id="{6A54913D-C43F-7ED3-F498-772AFB8253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92575" y="693657"/>
            <a:ext cx="1961224" cy="361278"/>
          </a:xfrm>
          <a:prstGeom prst="rect">
            <a:avLst/>
          </a:prstGeom>
        </p:spPr>
      </p:pic>
      <p:sp>
        <p:nvSpPr>
          <p:cNvPr id="12" name="Stačiakampis 11">
            <a:extLst>
              <a:ext uri="{FF2B5EF4-FFF2-40B4-BE49-F238E27FC236}">
                <a16:creationId xmlns:a16="http://schemas.microsoft.com/office/drawing/2014/main" id="{DA86BDE7-3D61-268A-FCE2-42FC3D0937D7}"/>
              </a:ext>
            </a:extLst>
          </p:cNvPr>
          <p:cNvSpPr/>
          <p:nvPr userDrawn="1"/>
        </p:nvSpPr>
        <p:spPr>
          <a:xfrm>
            <a:off x="942974" y="1512807"/>
            <a:ext cx="1704976" cy="55643"/>
          </a:xfrm>
          <a:prstGeom prst="rect">
            <a:avLst/>
          </a:prstGeom>
          <a:solidFill>
            <a:srgbClr val="030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3" name="Pavadinimas 1">
            <a:extLst>
              <a:ext uri="{FF2B5EF4-FFF2-40B4-BE49-F238E27FC236}">
                <a16:creationId xmlns:a16="http://schemas.microsoft.com/office/drawing/2014/main" id="{201CBA45-39AC-2C99-52FD-49835C2CA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72332"/>
            <a:ext cx="8163464" cy="1325564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lt-LT" dirty="0"/>
              <a:t>Spustelėję redaguokite stilių</a:t>
            </a:r>
          </a:p>
        </p:txBody>
      </p:sp>
    </p:spTree>
    <p:extLst>
      <p:ext uri="{BB962C8B-B14F-4D97-AF65-F5344CB8AC3E}">
        <p14:creationId xmlns:p14="http://schemas.microsoft.com/office/powerpoint/2010/main" val="3913408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baigos skaidrė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ačiakampis 7">
            <a:extLst>
              <a:ext uri="{FF2B5EF4-FFF2-40B4-BE49-F238E27FC236}">
                <a16:creationId xmlns:a16="http://schemas.microsoft.com/office/drawing/2014/main" id="{725E33C9-6F3E-31A3-0159-CE20B5067E64}"/>
              </a:ext>
            </a:extLst>
          </p:cNvPr>
          <p:cNvSpPr/>
          <p:nvPr userDrawn="1"/>
        </p:nvSpPr>
        <p:spPr>
          <a:xfrm>
            <a:off x="0" y="0"/>
            <a:ext cx="12191999" cy="6870290"/>
          </a:xfrm>
          <a:prstGeom prst="rect">
            <a:avLst/>
          </a:prstGeom>
          <a:gradFill flip="none" rotWithShape="1">
            <a:gsLst>
              <a:gs pos="6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pic>
        <p:nvPicPr>
          <p:cNvPr id="9" name="Grafinis elementas 8">
            <a:extLst>
              <a:ext uri="{FF2B5EF4-FFF2-40B4-BE49-F238E27FC236}">
                <a16:creationId xmlns:a16="http://schemas.microsoft.com/office/drawing/2014/main" id="{6B8E60AE-E9D5-6E1D-F2E4-795E487CBC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41009" y="2866238"/>
            <a:ext cx="6109982" cy="1125523"/>
          </a:xfrm>
          <a:prstGeom prst="rect">
            <a:avLst/>
          </a:prstGeom>
        </p:spPr>
      </p:pic>
      <p:sp>
        <p:nvSpPr>
          <p:cNvPr id="18" name="Turinio vietos rezervavimo ženklas 2">
            <a:extLst>
              <a:ext uri="{FF2B5EF4-FFF2-40B4-BE49-F238E27FC236}">
                <a16:creationId xmlns:a16="http://schemas.microsoft.com/office/drawing/2014/main" id="{672B0ED2-32F2-91D6-F69B-F2AD076B822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23207" y="5419724"/>
            <a:ext cx="10745582" cy="552450"/>
          </a:xfrm>
        </p:spPr>
        <p:txBody>
          <a:bodyPr>
            <a:normAutofit/>
          </a:bodyPr>
          <a:lstStyle>
            <a:lvl1pPr marL="0" indent="0" algn="ctr">
              <a:buNone/>
              <a:defRPr sz="1200" cap="all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lt-LT" dirty="0"/>
              <a:t>Spustelėkite, kad galėtumėte redaguoti šablono teksto stilius</a:t>
            </a:r>
          </a:p>
        </p:txBody>
      </p:sp>
    </p:spTree>
    <p:extLst>
      <p:ext uri="{BB962C8B-B14F-4D97-AF65-F5344CB8AC3E}">
        <p14:creationId xmlns:p14="http://schemas.microsoft.com/office/powerpoint/2010/main" val="4095509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o sąrašas ir nuotrau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vadinimas 1">
            <a:extLst>
              <a:ext uri="{FF2B5EF4-FFF2-40B4-BE49-F238E27FC236}">
                <a16:creationId xmlns:a16="http://schemas.microsoft.com/office/drawing/2014/main" id="{201CBA45-39AC-2C99-52FD-49835C2CA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5095874" cy="1898680"/>
          </a:xfrm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lt-LT" dirty="0"/>
              <a:t>Spustelėję redaguokite stilių</a:t>
            </a:r>
          </a:p>
        </p:txBody>
      </p:sp>
      <p:sp>
        <p:nvSpPr>
          <p:cNvPr id="14" name="Turinio vietos rezervavimo ženklas 2">
            <a:extLst>
              <a:ext uri="{FF2B5EF4-FFF2-40B4-BE49-F238E27FC236}">
                <a16:creationId xmlns:a16="http://schemas.microsoft.com/office/drawing/2014/main" id="{C8359EB7-A9FD-9B7B-A05A-623D3606EA7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8" y="2388093"/>
            <a:ext cx="5095875" cy="3788870"/>
          </a:xfrm>
        </p:spPr>
        <p:txBody>
          <a:bodyPr>
            <a:normAutofit/>
          </a:bodyPr>
          <a:lstStyle>
            <a:lvl1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4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lt-LT" dirty="0"/>
              <a:t>Spustelėkite, kad galėtumėte redaguoti šablono teksto stilius</a:t>
            </a: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2D5DDCC4-F1D0-1C75-9C53-D4F0CE7203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058"/>
          <a:stretch/>
        </p:blipFill>
        <p:spPr>
          <a:xfrm>
            <a:off x="942972" y="6163684"/>
            <a:ext cx="4991103" cy="321984"/>
          </a:xfrm>
          <a:prstGeom prst="rect">
            <a:avLst/>
          </a:prstGeom>
        </p:spPr>
      </p:pic>
      <p:sp>
        <p:nvSpPr>
          <p:cNvPr id="7" name="Stačiakampis 6">
            <a:extLst>
              <a:ext uri="{FF2B5EF4-FFF2-40B4-BE49-F238E27FC236}">
                <a16:creationId xmlns:a16="http://schemas.microsoft.com/office/drawing/2014/main" id="{0C639175-206C-1EF9-DFA3-4E7D8E656CDB}"/>
              </a:ext>
            </a:extLst>
          </p:cNvPr>
          <p:cNvSpPr/>
          <p:nvPr userDrawn="1"/>
        </p:nvSpPr>
        <p:spPr>
          <a:xfrm>
            <a:off x="942974" y="2079387"/>
            <a:ext cx="1704976" cy="55643"/>
          </a:xfrm>
          <a:prstGeom prst="rect">
            <a:avLst/>
          </a:prstGeom>
          <a:solidFill>
            <a:srgbClr val="030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47979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vadinimo skaidrė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ačiakampis 7">
            <a:extLst>
              <a:ext uri="{FF2B5EF4-FFF2-40B4-BE49-F238E27FC236}">
                <a16:creationId xmlns:a16="http://schemas.microsoft.com/office/drawing/2014/main" id="{CB28F1EA-C45E-D7B6-40F9-254516B3D094}"/>
              </a:ext>
            </a:extLst>
          </p:cNvPr>
          <p:cNvSpPr/>
          <p:nvPr userDrawn="1"/>
        </p:nvSpPr>
        <p:spPr>
          <a:xfrm>
            <a:off x="0" y="0"/>
            <a:ext cx="12191999" cy="6870290"/>
          </a:xfrm>
          <a:prstGeom prst="rect">
            <a:avLst/>
          </a:prstGeom>
          <a:gradFill flip="none" rotWithShape="1">
            <a:gsLst>
              <a:gs pos="45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Grafinis elementas 9">
            <a:extLst>
              <a:ext uri="{FF2B5EF4-FFF2-40B4-BE49-F238E27FC236}">
                <a16:creationId xmlns:a16="http://schemas.microsoft.com/office/drawing/2014/main" id="{B74790A5-BD08-CE64-4781-7B72A5F59B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2974" y="1081466"/>
            <a:ext cx="2931428" cy="540000"/>
          </a:xfrm>
          <a:prstGeom prst="rect">
            <a:avLst/>
          </a:prstGeom>
        </p:spPr>
      </p:pic>
      <p:sp>
        <p:nvSpPr>
          <p:cNvPr id="11" name="Stačiakampis 10">
            <a:extLst>
              <a:ext uri="{FF2B5EF4-FFF2-40B4-BE49-F238E27FC236}">
                <a16:creationId xmlns:a16="http://schemas.microsoft.com/office/drawing/2014/main" id="{FB064770-572F-AEB1-7547-FB7AA96A3B23}"/>
              </a:ext>
            </a:extLst>
          </p:cNvPr>
          <p:cNvSpPr/>
          <p:nvPr userDrawn="1"/>
        </p:nvSpPr>
        <p:spPr>
          <a:xfrm>
            <a:off x="942974" y="4248150"/>
            <a:ext cx="1704976" cy="55643"/>
          </a:xfrm>
          <a:prstGeom prst="rect">
            <a:avLst/>
          </a:prstGeom>
          <a:solidFill>
            <a:srgbClr val="030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5" name="Pavadinimas 1">
            <a:extLst>
              <a:ext uri="{FF2B5EF4-FFF2-40B4-BE49-F238E27FC236}">
                <a16:creationId xmlns:a16="http://schemas.microsoft.com/office/drawing/2014/main" id="{FBA6266A-B6F4-30A0-55FA-FFAE78584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7601"/>
            <a:ext cx="7108768" cy="1450974"/>
          </a:xfrm>
        </p:spPr>
        <p:txBody>
          <a:bodyPr/>
          <a:lstStyle/>
          <a:p>
            <a:r>
              <a:rPr lang="lt-LT" dirty="0"/>
              <a:t>Spustelėję redaguokite stilių</a:t>
            </a:r>
          </a:p>
        </p:txBody>
      </p:sp>
      <p:sp>
        <p:nvSpPr>
          <p:cNvPr id="18" name="Turinio vietos rezervavimo ženklas 2">
            <a:extLst>
              <a:ext uri="{FF2B5EF4-FFF2-40B4-BE49-F238E27FC236}">
                <a16:creationId xmlns:a16="http://schemas.microsoft.com/office/drawing/2014/main" id="{50342994-19B4-7CF0-226D-A67F5A61A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13368"/>
            <a:ext cx="7108768" cy="93011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lt-LT" dirty="0"/>
              <a:t>Spustelėkite, kad galėtumėte redaguoti šablono teksto stilius</a:t>
            </a:r>
          </a:p>
        </p:txBody>
      </p:sp>
      <p:sp>
        <p:nvSpPr>
          <p:cNvPr id="19" name="Turinio vietos rezervavimo ženklas 2">
            <a:extLst>
              <a:ext uri="{FF2B5EF4-FFF2-40B4-BE49-F238E27FC236}">
                <a16:creationId xmlns:a16="http://schemas.microsoft.com/office/drawing/2014/main" id="{71019C78-2D15-A858-2E80-7059F50B115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6164343"/>
            <a:ext cx="7108769" cy="340492"/>
          </a:xfrm>
        </p:spPr>
        <p:txBody>
          <a:bodyPr>
            <a:normAutofit/>
          </a:bodyPr>
          <a:lstStyle>
            <a:lvl1pPr marL="0" indent="0">
              <a:buNone/>
              <a:defRPr sz="1200" cap="all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lt-LT" dirty="0"/>
              <a:t>Spustelėkite, kad galėtumėte redaguoti šablono teksto stilius</a:t>
            </a:r>
          </a:p>
        </p:txBody>
      </p:sp>
    </p:spTree>
    <p:extLst>
      <p:ext uri="{BB962C8B-B14F-4D97-AF65-F5344CB8AC3E}">
        <p14:creationId xmlns:p14="http://schemas.microsoft.com/office/powerpoint/2010/main" val="1923026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812368"/>
            <a:ext cx="4549140" cy="721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3006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5231" y="2770759"/>
            <a:ext cx="11781536" cy="25692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Tomas.sciglo@uzt.lt" TargetMode="External"/><Relationship Id="rId7" Type="http://schemas.openxmlformats.org/officeDocument/2006/relationships/image" Target="../media/image36.jpg"/><Relationship Id="rId2" Type="http://schemas.openxmlformats.org/officeDocument/2006/relationships/hyperlink" Target="mailto:Ina.ribinskaite@uzt.lt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mailto:Jolanta.skirmantiene@uzt.lt" TargetMode="External"/><Relationship Id="rId5" Type="http://schemas.openxmlformats.org/officeDocument/2006/relationships/hyperlink" Target="mailto:Elvina.oblocinska@uzt.lt" TargetMode="External"/><Relationship Id="rId4" Type="http://schemas.openxmlformats.org/officeDocument/2006/relationships/hyperlink" Target="mailto:Rita.geceviciene@uzt.lt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25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23.png"/><Relationship Id="rId5" Type="http://schemas.openxmlformats.org/officeDocument/2006/relationships/image" Target="../media/image6.png"/><Relationship Id="rId10" Type="http://schemas.openxmlformats.org/officeDocument/2006/relationships/image" Target="../media/image22.png"/><Relationship Id="rId4" Type="http://schemas.openxmlformats.org/officeDocument/2006/relationships/image" Target="../media/image4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9801" y="0"/>
            <a:ext cx="11252199" cy="65166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2E01750-5482-4EA6-88F4-2D8DC0A5F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1200"/>
            <a:ext cx="12649202" cy="2377061"/>
          </a:xfrm>
        </p:spPr>
        <p:txBody>
          <a:bodyPr/>
          <a:lstStyle/>
          <a:p>
            <a:pPr marL="19050" marR="1731010">
              <a:lnSpc>
                <a:spcPct val="150000"/>
              </a:lnSpc>
            </a:pPr>
            <a:r>
              <a:rPr lang="lt-LT" sz="1500" b="1" spc="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Karjeros</a:t>
            </a:r>
            <a:r>
              <a:rPr lang="lt-LT" sz="1500" b="1" spc="1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t-LT" sz="1500" b="1" spc="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konsultantė</a:t>
            </a:r>
            <a:r>
              <a:rPr lang="lt-LT" sz="1500" b="1" spc="2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t-LT" sz="1500" b="1" spc="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Ina</a:t>
            </a:r>
            <a:r>
              <a:rPr lang="lt-LT" sz="1500" b="1" spc="1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t-LT" sz="1500" b="1" spc="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Ribinskaitė </a:t>
            </a:r>
            <a:r>
              <a:rPr lang="lt-LT" sz="1500" b="1" spc="1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t-LT" sz="1500" b="1" spc="5" dirty="0">
                <a:latin typeface="Lucida Sans Unicode" panose="020B0602030504020204" pitchFamily="34" charset="0"/>
                <a:cs typeface="Lucida Sans Unicode" panose="020B0602030504020204" pitchFamily="34" charset="0"/>
                <a:hlinkClick r:id="rId2"/>
              </a:rPr>
              <a:t>Ina.ribinskaite@uzt.lt</a:t>
            </a:r>
            <a:r>
              <a:rPr lang="lt-LT" sz="1500" b="1" dirty="0">
                <a:latin typeface="Lucida Sans Unicode" panose="020B0602030504020204" pitchFamily="34" charset="0"/>
                <a:cs typeface="Lucida Sans Unicode" panose="020B0602030504020204" pitchFamily="34" charset="0"/>
                <a:hlinkClick r:id="rId2"/>
              </a:rPr>
              <a:t> </a:t>
            </a:r>
            <a:r>
              <a:rPr lang="lt-LT" sz="1500" b="1" spc="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tel.</a:t>
            </a:r>
            <a:r>
              <a:rPr lang="lt-LT" sz="15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t-LT" sz="1500" b="1" spc="1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861001525 </a:t>
            </a:r>
            <a:br>
              <a:rPr lang="lt-LT" sz="1500" b="1" spc="1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lt-LT" sz="1500" b="1" spc="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Karjeros konsultantas</a:t>
            </a:r>
            <a:r>
              <a:rPr lang="lt-LT" sz="1500" b="1" spc="1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Tomas </a:t>
            </a:r>
            <a:r>
              <a:rPr lang="lt-LT" sz="1500" b="1" spc="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Ščiglo </a:t>
            </a:r>
            <a:r>
              <a:rPr lang="lt-LT" sz="1500" b="1" spc="1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t-LT" sz="1500" b="1" spc="5" dirty="0">
                <a:latin typeface="Lucida Sans Unicode" panose="020B0602030504020204" pitchFamily="34" charset="0"/>
                <a:cs typeface="Lucida Sans Unicode" panose="020B0602030504020204" pitchFamily="34" charset="0"/>
                <a:hlinkClick r:id="rId3"/>
              </a:rPr>
              <a:t>Tomas.sciglo@uzt.lt </a:t>
            </a:r>
            <a:r>
              <a:rPr lang="lt-LT" sz="1500" b="1" spc="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tel. </a:t>
            </a:r>
            <a:r>
              <a:rPr lang="lt-LT" sz="1500" b="1" spc="1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865826829</a:t>
            </a:r>
            <a:br>
              <a:rPr lang="pl-PL" sz="1500" b="1" spc="1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lt-LT" sz="1500" b="1" spc="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Karjeros konsultantė</a:t>
            </a:r>
            <a:r>
              <a:rPr lang="lt-LT" sz="1500" b="1" spc="1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Dovilė Podvolskė </a:t>
            </a:r>
            <a:r>
              <a:rPr lang="lt-LT" sz="1500" b="1" spc="5" dirty="0">
                <a:latin typeface="Lucida Sans Unicode" panose="020B0602030504020204" pitchFamily="34" charset="0"/>
                <a:cs typeface="Lucida Sans Unicode" panose="020B0602030504020204" pitchFamily="34" charset="0"/>
                <a:hlinkClick r:id="rId3"/>
              </a:rPr>
              <a:t>Dovile.podvolske@uzt.lt </a:t>
            </a:r>
            <a:r>
              <a:rPr lang="lt-LT" sz="1500" b="1" spc="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tel. </a:t>
            </a:r>
            <a:r>
              <a:rPr lang="lt-LT" sz="1500" b="1" spc="1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8658</a:t>
            </a:r>
            <a:r>
              <a:rPr lang="pl-PL" sz="1500" b="1" spc="1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95097</a:t>
            </a:r>
            <a:br>
              <a:rPr lang="pl-PL" sz="1500" b="1" spc="1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lt-LT" sz="1500" b="1" spc="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Veiklinimo</a:t>
            </a:r>
            <a:r>
              <a:rPr lang="lt-LT" sz="1500" b="1" spc="2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t-LT" sz="1500" b="1" spc="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ir</a:t>
            </a:r>
            <a:r>
              <a:rPr lang="lt-LT" sz="1500" b="1" spc="2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t-LT" sz="1500" b="1" spc="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partnerysčių</a:t>
            </a:r>
            <a:r>
              <a:rPr lang="lt-LT" sz="1500" b="1" spc="3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t-LT" sz="1500" b="1" spc="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koordinatorė</a:t>
            </a:r>
            <a:r>
              <a:rPr lang="lt-LT" sz="1500" b="1" spc="3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t-LT" sz="1500" b="1" spc="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Rita</a:t>
            </a:r>
            <a:r>
              <a:rPr lang="lt-LT" sz="1500" b="1" spc="3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t-LT" sz="1500" b="1" spc="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Gecevičienė </a:t>
            </a:r>
            <a:r>
              <a:rPr lang="lt-LT" sz="1500" b="1" spc="-25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t-LT" sz="1500" b="1" spc="5" dirty="0">
                <a:latin typeface="Lucida Sans Unicode" panose="020B0602030504020204" pitchFamily="34" charset="0"/>
                <a:cs typeface="Lucida Sans Unicode" panose="020B0602030504020204" pitchFamily="34" charset="0"/>
                <a:hlinkClick r:id="rId4"/>
              </a:rPr>
              <a:t>Rita.geceviciene@uzt.lt </a:t>
            </a:r>
            <a:r>
              <a:rPr lang="lt-LT" sz="1500" b="1" spc="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tel. </a:t>
            </a:r>
            <a:r>
              <a:rPr lang="lt-LT" sz="1500" b="1" spc="1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861005244</a:t>
            </a:r>
            <a:br>
              <a:rPr lang="lt-LT" sz="15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lt-LT" sz="1500" b="1" spc="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Veiklinimo</a:t>
            </a:r>
            <a:r>
              <a:rPr lang="lt-LT" sz="1500" b="1" spc="2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t-LT" sz="1500" b="1" spc="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ir</a:t>
            </a:r>
            <a:r>
              <a:rPr lang="lt-LT" sz="1500" b="1" spc="2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t-LT" sz="1500" b="1" spc="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partnerysčių</a:t>
            </a:r>
            <a:r>
              <a:rPr lang="lt-LT" sz="1500" b="1" spc="4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t-LT" sz="1500" b="1" spc="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koordinatorė</a:t>
            </a:r>
            <a:r>
              <a:rPr lang="lt-LT" sz="1500" b="1" spc="3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t-LT" sz="1500" b="1" spc="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Elvina</a:t>
            </a:r>
            <a:r>
              <a:rPr lang="lt-LT" sz="1500" b="1" spc="2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t-LT" sz="1500" b="1" spc="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Obločinska </a:t>
            </a:r>
            <a:r>
              <a:rPr lang="lt-LT" sz="1500" b="1" spc="-26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t-LT" sz="1500" b="1" spc="5" dirty="0">
                <a:latin typeface="Lucida Sans Unicode" panose="020B0602030504020204" pitchFamily="34" charset="0"/>
                <a:cs typeface="Lucida Sans Unicode" panose="020B0602030504020204" pitchFamily="34" charset="0"/>
                <a:hlinkClick r:id="rId5"/>
              </a:rPr>
              <a:t>Elvina.oblocinska@uzt.lt </a:t>
            </a:r>
            <a:r>
              <a:rPr lang="lt-LT" sz="1500" b="1" spc="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tel. </a:t>
            </a:r>
            <a:r>
              <a:rPr lang="lt-LT" sz="1500" b="1" spc="1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86</a:t>
            </a:r>
            <a:r>
              <a:rPr lang="pl-PL" sz="1500" b="1" spc="1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5826794</a:t>
            </a:r>
            <a:br>
              <a:rPr lang="lt-LT" sz="1500" b="1" spc="1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lt-LT" sz="1500" b="1" spc="1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Vilniaus jaunimo užimtumo skyriaus vedėja Jolanta Skirmantienė </a:t>
            </a:r>
            <a:r>
              <a:rPr lang="lt-LT" sz="1500" b="1" spc="10" dirty="0">
                <a:latin typeface="Lucida Sans Unicode" panose="020B0602030504020204" pitchFamily="34" charset="0"/>
                <a:cs typeface="Lucida Sans Unicode" panose="020B0602030504020204" pitchFamily="34" charset="0"/>
                <a:hlinkClick r:id="rId6"/>
              </a:rPr>
              <a:t>Jolanta.skirmantiene</a:t>
            </a:r>
            <a:r>
              <a:rPr lang="pl-PL" sz="1500" b="1" spc="10" dirty="0">
                <a:latin typeface="Lucida Sans Unicode" panose="020B0602030504020204" pitchFamily="34" charset="0"/>
                <a:cs typeface="Lucida Sans Unicode" panose="020B0602030504020204" pitchFamily="34" charset="0"/>
                <a:hlinkClick r:id="rId6"/>
              </a:rPr>
              <a:t>@uzt.lt</a:t>
            </a:r>
            <a:r>
              <a:rPr lang="pl-PL" sz="1500" b="1" spc="1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tel. 860827084</a:t>
            </a:r>
            <a:br>
              <a:rPr lang="lt-LT" sz="15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endParaRPr lang="lt-LT" sz="15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A2245E4D-A726-CDFB-22AE-6E9BBB40D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8698" y="4724400"/>
            <a:ext cx="6038270" cy="930114"/>
          </a:xfrm>
        </p:spPr>
        <p:txBody>
          <a:bodyPr/>
          <a:lstStyle/>
          <a:p>
            <a:r>
              <a:rPr lang="lt-LT" dirty="0">
                <a:solidFill>
                  <a:schemeClr val="tx2"/>
                </a:solidFill>
              </a:rPr>
              <a:t>Europos socialinio fondo lėšos</a:t>
            </a:r>
            <a:br>
              <a:rPr lang="lt-LT" dirty="0">
                <a:solidFill>
                  <a:schemeClr val="tx2"/>
                </a:solidFill>
              </a:rPr>
            </a:br>
            <a:r>
              <a:rPr lang="lt-LT" dirty="0">
                <a:solidFill>
                  <a:schemeClr val="tx2"/>
                </a:solidFill>
              </a:rPr>
              <a:t>Projektas Nr. 09.4.1-ESFA-V-735-02-0001</a:t>
            </a:r>
            <a:endParaRPr lang="en-US" dirty="0">
              <a:solidFill>
                <a:schemeClr val="tx2"/>
              </a:solidFill>
            </a:endParaRPr>
          </a:p>
          <a:p>
            <a:endParaRPr lang="lt-LT" dirty="0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A493204F-8665-BF8B-AA90-120E2190EA7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lt-LT" dirty="0"/>
              <a:t>KARJERASTAU.LT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EC3F01-8683-43EB-9610-68CFEE8F8D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662" y="4565065"/>
            <a:ext cx="1163036" cy="93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544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urinio vietos rezervavimo ženklas 6">
            <a:extLst>
              <a:ext uri="{FF2B5EF4-FFF2-40B4-BE49-F238E27FC236}">
                <a16:creationId xmlns:a16="http://schemas.microsoft.com/office/drawing/2014/main" id="{4B7189E9-7022-C76D-3D26-2055F898972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04800" y="4009525"/>
            <a:ext cx="11777062" cy="1124539"/>
          </a:xfrm>
        </p:spPr>
        <p:txBody>
          <a:bodyPr/>
          <a:lstStyle/>
          <a:p>
            <a:pPr marL="19050" marR="1731010">
              <a:lnSpc>
                <a:spcPct val="102000"/>
              </a:lnSpc>
            </a:pPr>
            <a:endParaRPr lang="pl-PL" sz="1800" spc="1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19050" marR="1731010">
              <a:lnSpc>
                <a:spcPct val="102000"/>
              </a:lnSpc>
            </a:pPr>
            <a:endParaRPr lang="pl-PL" spc="1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19050" marR="1731010">
              <a:lnSpc>
                <a:spcPct val="102000"/>
              </a:lnSpc>
            </a:pPr>
            <a:endParaRPr lang="lt-LT" sz="1800" spc="1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endParaRPr lang="lt-LT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7D3489A3-ED4F-4BBB-8EB7-EA7D605F8EF4}"/>
              </a:ext>
            </a:extLst>
          </p:cNvPr>
          <p:cNvSpPr txBox="1">
            <a:spLocks/>
          </p:cNvSpPr>
          <p:nvPr/>
        </p:nvSpPr>
        <p:spPr>
          <a:xfrm>
            <a:off x="5203652" y="6062337"/>
            <a:ext cx="6151482" cy="9301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3006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3006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3006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006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t-LT" sz="1200" dirty="0">
                <a:solidFill>
                  <a:schemeClr val="tx2"/>
                </a:solidFill>
              </a:rPr>
              <a:t>Europos socialinio fondo lėšos</a:t>
            </a:r>
            <a:br>
              <a:rPr lang="lt-LT" sz="1200" dirty="0">
                <a:solidFill>
                  <a:schemeClr val="tx2"/>
                </a:solidFill>
              </a:rPr>
            </a:br>
            <a:r>
              <a:rPr lang="lt-LT" sz="1200" dirty="0">
                <a:solidFill>
                  <a:schemeClr val="tx2"/>
                </a:solidFill>
              </a:rPr>
              <a:t>Projektas Nr. 09.4.1-ESFA-V-735-02-0001</a:t>
            </a:r>
            <a:endParaRPr lang="en-US" sz="1200" dirty="0">
              <a:solidFill>
                <a:schemeClr val="tx2"/>
              </a:solidFill>
            </a:endParaRPr>
          </a:p>
          <a:p>
            <a:endParaRPr lang="en-U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516497-BEA1-4901-A88F-D7B9F038F2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0616" y="5799060"/>
            <a:ext cx="1163036" cy="93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29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71021" y="1257105"/>
            <a:ext cx="1062355" cy="238125"/>
            <a:chOff x="1671021" y="1257105"/>
            <a:chExt cx="1062355" cy="2381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1021" y="1257105"/>
              <a:ext cx="251229" cy="23448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954092" y="1257105"/>
              <a:ext cx="295275" cy="234315"/>
            </a:xfrm>
            <a:custGeom>
              <a:avLst/>
              <a:gdLst/>
              <a:ahLst/>
              <a:cxnLst/>
              <a:rect l="l" t="t" r="r" b="b"/>
              <a:pathLst>
                <a:path w="295275" h="234315">
                  <a:moveTo>
                    <a:pt x="177161" y="0"/>
                  </a:moveTo>
                  <a:lnTo>
                    <a:pt x="117107" y="0"/>
                  </a:lnTo>
                  <a:lnTo>
                    <a:pt x="0" y="233824"/>
                  </a:lnTo>
                  <a:lnTo>
                    <a:pt x="62244" y="233824"/>
                  </a:lnTo>
                  <a:lnTo>
                    <a:pt x="85265" y="183766"/>
                  </a:lnTo>
                  <a:lnTo>
                    <a:pt x="269738" y="183766"/>
                  </a:lnTo>
                  <a:lnTo>
                    <a:pt x="249164" y="142925"/>
                  </a:lnTo>
                  <a:lnTo>
                    <a:pt x="105283" y="142925"/>
                  </a:lnTo>
                  <a:lnTo>
                    <a:pt x="146759" y="53349"/>
                  </a:lnTo>
                  <a:lnTo>
                    <a:pt x="204038" y="53349"/>
                  </a:lnTo>
                  <a:lnTo>
                    <a:pt x="177161" y="0"/>
                  </a:lnTo>
                  <a:close/>
                </a:path>
                <a:path w="295275" h="234315">
                  <a:moveTo>
                    <a:pt x="269738" y="183766"/>
                  </a:moveTo>
                  <a:lnTo>
                    <a:pt x="208252" y="183766"/>
                  </a:lnTo>
                  <a:lnTo>
                    <a:pt x="231273" y="233824"/>
                  </a:lnTo>
                  <a:lnTo>
                    <a:pt x="294957" y="233824"/>
                  </a:lnTo>
                  <a:lnTo>
                    <a:pt x="269738" y="183766"/>
                  </a:lnTo>
                  <a:close/>
                </a:path>
                <a:path w="295275" h="234315">
                  <a:moveTo>
                    <a:pt x="204038" y="53349"/>
                  </a:moveTo>
                  <a:lnTo>
                    <a:pt x="146759" y="53349"/>
                  </a:lnTo>
                  <a:lnTo>
                    <a:pt x="188234" y="142925"/>
                  </a:lnTo>
                  <a:lnTo>
                    <a:pt x="249164" y="142925"/>
                  </a:lnTo>
                  <a:lnTo>
                    <a:pt x="204038" y="53349"/>
                  </a:lnTo>
                  <a:close/>
                </a:path>
              </a:pathLst>
            </a:custGeom>
            <a:solidFill>
              <a:srgbClr val="0300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5395" y="1257105"/>
              <a:ext cx="234214" cy="2344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52202" y="1257105"/>
              <a:ext cx="180852" cy="237772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97489" y="1257105"/>
            <a:ext cx="203811" cy="233824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3058415" y="1253152"/>
            <a:ext cx="791210" cy="241300"/>
            <a:chOff x="3058415" y="1253152"/>
            <a:chExt cx="791210" cy="24130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58415" y="1257105"/>
              <a:ext cx="234151" cy="23448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319278" y="1257105"/>
              <a:ext cx="295275" cy="234315"/>
            </a:xfrm>
            <a:custGeom>
              <a:avLst/>
              <a:gdLst/>
              <a:ahLst/>
              <a:cxnLst/>
              <a:rect l="l" t="t" r="r" b="b"/>
              <a:pathLst>
                <a:path w="295275" h="234315">
                  <a:moveTo>
                    <a:pt x="177099" y="0"/>
                  </a:moveTo>
                  <a:lnTo>
                    <a:pt x="117107" y="0"/>
                  </a:lnTo>
                  <a:lnTo>
                    <a:pt x="0" y="233824"/>
                  </a:lnTo>
                  <a:lnTo>
                    <a:pt x="62244" y="233824"/>
                  </a:lnTo>
                  <a:lnTo>
                    <a:pt x="85202" y="183766"/>
                  </a:lnTo>
                  <a:lnTo>
                    <a:pt x="269725" y="183766"/>
                  </a:lnTo>
                  <a:lnTo>
                    <a:pt x="249140" y="142925"/>
                  </a:lnTo>
                  <a:lnTo>
                    <a:pt x="105221" y="142925"/>
                  </a:lnTo>
                  <a:lnTo>
                    <a:pt x="146759" y="53349"/>
                  </a:lnTo>
                  <a:lnTo>
                    <a:pt x="203989" y="53349"/>
                  </a:lnTo>
                  <a:lnTo>
                    <a:pt x="177099" y="0"/>
                  </a:lnTo>
                  <a:close/>
                </a:path>
                <a:path w="295275" h="234315">
                  <a:moveTo>
                    <a:pt x="269725" y="183766"/>
                  </a:moveTo>
                  <a:lnTo>
                    <a:pt x="208252" y="183766"/>
                  </a:lnTo>
                  <a:lnTo>
                    <a:pt x="231211" y="233824"/>
                  </a:lnTo>
                  <a:lnTo>
                    <a:pt x="294957" y="233824"/>
                  </a:lnTo>
                  <a:lnTo>
                    <a:pt x="269725" y="183766"/>
                  </a:lnTo>
                  <a:close/>
                </a:path>
                <a:path w="295275" h="234315">
                  <a:moveTo>
                    <a:pt x="203989" y="53349"/>
                  </a:moveTo>
                  <a:lnTo>
                    <a:pt x="146759" y="53349"/>
                  </a:lnTo>
                  <a:lnTo>
                    <a:pt x="188234" y="142925"/>
                  </a:lnTo>
                  <a:lnTo>
                    <a:pt x="249140" y="142925"/>
                  </a:lnTo>
                  <a:lnTo>
                    <a:pt x="203989" y="53349"/>
                  </a:lnTo>
                  <a:close/>
                </a:path>
              </a:pathLst>
            </a:custGeom>
            <a:solidFill>
              <a:srgbClr val="0300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29812" y="1253152"/>
              <a:ext cx="219388" cy="241068"/>
            </a:xfrm>
            <a:prstGeom prst="rect">
              <a:avLst/>
            </a:prstGeom>
          </p:spPr>
        </p:pic>
      </p:grpSp>
      <p:sp>
        <p:nvSpPr>
          <p:cNvPr id="12" name="object 12"/>
          <p:cNvSpPr/>
          <p:nvPr/>
        </p:nvSpPr>
        <p:spPr>
          <a:xfrm>
            <a:off x="996566" y="1131959"/>
            <a:ext cx="269875" cy="240665"/>
          </a:xfrm>
          <a:custGeom>
            <a:avLst/>
            <a:gdLst/>
            <a:ahLst/>
            <a:cxnLst/>
            <a:rect l="l" t="t" r="r" b="b"/>
            <a:pathLst>
              <a:path w="269875" h="240665">
                <a:moveTo>
                  <a:pt x="194178" y="0"/>
                </a:moveTo>
                <a:lnTo>
                  <a:pt x="0" y="67181"/>
                </a:lnTo>
                <a:lnTo>
                  <a:pt x="75594" y="240412"/>
                </a:lnTo>
                <a:lnTo>
                  <a:pt x="269772" y="173887"/>
                </a:lnTo>
                <a:lnTo>
                  <a:pt x="194178" y="0"/>
                </a:lnTo>
                <a:close/>
              </a:path>
            </a:pathLst>
          </a:custGeom>
          <a:solidFill>
            <a:srgbClr val="EC00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19700" y="1131959"/>
            <a:ext cx="197485" cy="219710"/>
          </a:xfrm>
          <a:custGeom>
            <a:avLst/>
            <a:gdLst/>
            <a:ahLst/>
            <a:cxnLst/>
            <a:rect l="l" t="t" r="r" b="b"/>
            <a:pathLst>
              <a:path w="197484" h="219709">
                <a:moveTo>
                  <a:pt x="0" y="0"/>
                </a:moveTo>
                <a:lnTo>
                  <a:pt x="2220" y="219331"/>
                </a:lnTo>
                <a:lnTo>
                  <a:pt x="197136" y="85628"/>
                </a:lnTo>
                <a:lnTo>
                  <a:pt x="0" y="0"/>
                </a:lnTo>
                <a:close/>
              </a:path>
            </a:pathLst>
          </a:custGeom>
          <a:solidFill>
            <a:srgbClr val="00D5F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996566" y="1359196"/>
            <a:ext cx="520065" cy="234950"/>
            <a:chOff x="996566" y="1359196"/>
            <a:chExt cx="520065" cy="234950"/>
          </a:xfrm>
        </p:grpSpPr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96566" y="1380934"/>
              <a:ext cx="253463" cy="21274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274490" y="1359196"/>
              <a:ext cx="241935" cy="215265"/>
            </a:xfrm>
            <a:custGeom>
              <a:avLst/>
              <a:gdLst/>
              <a:ahLst/>
              <a:cxnLst/>
              <a:rect l="l" t="t" r="r" b="b"/>
              <a:pathLst>
                <a:path w="241934" h="215265">
                  <a:moveTo>
                    <a:pt x="120804" y="0"/>
                  </a:moveTo>
                  <a:lnTo>
                    <a:pt x="73782" y="8437"/>
                  </a:lnTo>
                  <a:lnTo>
                    <a:pt x="35383" y="31445"/>
                  </a:lnTo>
                  <a:lnTo>
                    <a:pt x="9493" y="65571"/>
                  </a:lnTo>
                  <a:lnTo>
                    <a:pt x="0" y="107361"/>
                  </a:lnTo>
                  <a:lnTo>
                    <a:pt x="9493" y="149150"/>
                  </a:lnTo>
                  <a:lnTo>
                    <a:pt x="35383" y="183276"/>
                  </a:lnTo>
                  <a:lnTo>
                    <a:pt x="73782" y="206285"/>
                  </a:lnTo>
                  <a:lnTo>
                    <a:pt x="120804" y="214722"/>
                  </a:lnTo>
                  <a:lnTo>
                    <a:pt x="167826" y="206285"/>
                  </a:lnTo>
                  <a:lnTo>
                    <a:pt x="206225" y="183276"/>
                  </a:lnTo>
                  <a:lnTo>
                    <a:pt x="232114" y="149150"/>
                  </a:lnTo>
                  <a:lnTo>
                    <a:pt x="241608" y="107361"/>
                  </a:lnTo>
                  <a:lnTo>
                    <a:pt x="232114" y="65571"/>
                  </a:lnTo>
                  <a:lnTo>
                    <a:pt x="206225" y="31445"/>
                  </a:lnTo>
                  <a:lnTo>
                    <a:pt x="167826" y="8437"/>
                  </a:lnTo>
                  <a:lnTo>
                    <a:pt x="120804" y="0"/>
                  </a:lnTo>
                  <a:close/>
                </a:path>
              </a:pathLst>
            </a:custGeom>
            <a:solidFill>
              <a:srgbClr val="FFCD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943355" y="4248911"/>
            <a:ext cx="1705610" cy="55244"/>
          </a:xfrm>
          <a:custGeom>
            <a:avLst/>
            <a:gdLst/>
            <a:ahLst/>
            <a:cxnLst/>
            <a:rect l="l" t="t" r="r" b="b"/>
            <a:pathLst>
              <a:path w="1705610" h="55245">
                <a:moveTo>
                  <a:pt x="1705356" y="0"/>
                </a:moveTo>
                <a:lnTo>
                  <a:pt x="0" y="0"/>
                </a:lnTo>
                <a:lnTo>
                  <a:pt x="0" y="54863"/>
                </a:lnTo>
                <a:lnTo>
                  <a:pt x="1705356" y="54863"/>
                </a:lnTo>
                <a:lnTo>
                  <a:pt x="1705356" y="0"/>
                </a:lnTo>
                <a:close/>
              </a:path>
            </a:pathLst>
          </a:custGeom>
          <a:solidFill>
            <a:srgbClr val="0300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987174" y="2655940"/>
            <a:ext cx="2167255" cy="2172335"/>
          </a:xfrm>
          <a:custGeom>
            <a:avLst/>
            <a:gdLst/>
            <a:ahLst/>
            <a:cxnLst/>
            <a:rect l="l" t="t" r="r" b="b"/>
            <a:pathLst>
              <a:path w="2167254" h="2172335">
                <a:moveTo>
                  <a:pt x="1558770" y="0"/>
                </a:moveTo>
                <a:lnTo>
                  <a:pt x="0" y="605093"/>
                </a:lnTo>
                <a:lnTo>
                  <a:pt x="606647" y="2171961"/>
                </a:lnTo>
                <a:lnTo>
                  <a:pt x="2167071" y="1571282"/>
                </a:lnTo>
                <a:lnTo>
                  <a:pt x="1558770" y="0"/>
                </a:lnTo>
                <a:close/>
              </a:path>
            </a:pathLst>
          </a:custGeom>
          <a:solidFill>
            <a:srgbClr val="EC00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581783" y="2655940"/>
            <a:ext cx="1586865" cy="1981200"/>
          </a:xfrm>
          <a:custGeom>
            <a:avLst/>
            <a:gdLst/>
            <a:ahLst/>
            <a:cxnLst/>
            <a:rect l="l" t="t" r="r" b="b"/>
            <a:pathLst>
              <a:path w="1586865" h="1981200">
                <a:moveTo>
                  <a:pt x="0" y="0"/>
                </a:moveTo>
                <a:lnTo>
                  <a:pt x="16631" y="1980609"/>
                </a:lnTo>
                <a:lnTo>
                  <a:pt x="1586486" y="771491"/>
                </a:lnTo>
                <a:lnTo>
                  <a:pt x="0" y="0"/>
                </a:lnTo>
                <a:close/>
              </a:path>
            </a:pathLst>
          </a:custGeom>
          <a:solidFill>
            <a:srgbClr val="00D5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987175" y="4910008"/>
            <a:ext cx="2037080" cy="1922780"/>
          </a:xfrm>
          <a:custGeom>
            <a:avLst/>
            <a:gdLst/>
            <a:ahLst/>
            <a:cxnLst/>
            <a:rect l="l" t="t" r="r" b="b"/>
            <a:pathLst>
              <a:path w="2037079" h="1922779">
                <a:moveTo>
                  <a:pt x="1390180" y="0"/>
                </a:moveTo>
                <a:lnTo>
                  <a:pt x="372083" y="158080"/>
                </a:lnTo>
                <a:lnTo>
                  <a:pt x="0" y="1119250"/>
                </a:lnTo>
                <a:lnTo>
                  <a:pt x="645995" y="1922396"/>
                </a:lnTo>
                <a:lnTo>
                  <a:pt x="1664645" y="1764324"/>
                </a:lnTo>
                <a:lnTo>
                  <a:pt x="2036760" y="803135"/>
                </a:lnTo>
                <a:lnTo>
                  <a:pt x="1390180" y="0"/>
                </a:lnTo>
                <a:close/>
              </a:path>
            </a:pathLst>
          </a:custGeom>
          <a:solidFill>
            <a:srgbClr val="EE6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223001" y="4712082"/>
            <a:ext cx="1936750" cy="1934845"/>
          </a:xfrm>
          <a:custGeom>
            <a:avLst/>
            <a:gdLst/>
            <a:ahLst/>
            <a:cxnLst/>
            <a:rect l="l" t="t" r="r" b="b"/>
            <a:pathLst>
              <a:path w="1936750" h="1934845">
                <a:moveTo>
                  <a:pt x="1016519" y="0"/>
                </a:moveTo>
                <a:lnTo>
                  <a:pt x="919875" y="0"/>
                </a:lnTo>
                <a:lnTo>
                  <a:pt x="825126" y="9314"/>
                </a:lnTo>
                <a:lnTo>
                  <a:pt x="733273" y="27517"/>
                </a:lnTo>
                <a:lnTo>
                  <a:pt x="644761" y="54165"/>
                </a:lnTo>
                <a:lnTo>
                  <a:pt x="560033" y="88815"/>
                </a:lnTo>
                <a:lnTo>
                  <a:pt x="479533" y="131023"/>
                </a:lnTo>
                <a:lnTo>
                  <a:pt x="403704" y="180346"/>
                </a:lnTo>
                <a:lnTo>
                  <a:pt x="332991" y="236338"/>
                </a:lnTo>
                <a:lnTo>
                  <a:pt x="267838" y="298558"/>
                </a:lnTo>
                <a:lnTo>
                  <a:pt x="208688" y="366560"/>
                </a:lnTo>
                <a:lnTo>
                  <a:pt x="155984" y="439902"/>
                </a:lnTo>
                <a:lnTo>
                  <a:pt x="110171" y="518140"/>
                </a:lnTo>
                <a:lnTo>
                  <a:pt x="71693" y="600829"/>
                </a:lnTo>
                <a:lnTo>
                  <a:pt x="40993" y="687527"/>
                </a:lnTo>
                <a:lnTo>
                  <a:pt x="18515" y="777790"/>
                </a:lnTo>
                <a:lnTo>
                  <a:pt x="4702" y="871173"/>
                </a:lnTo>
                <a:lnTo>
                  <a:pt x="0" y="967233"/>
                </a:lnTo>
                <a:lnTo>
                  <a:pt x="4702" y="1063286"/>
                </a:lnTo>
                <a:lnTo>
                  <a:pt x="18515" y="1156663"/>
                </a:lnTo>
                <a:lnTo>
                  <a:pt x="40993" y="1246920"/>
                </a:lnTo>
                <a:lnTo>
                  <a:pt x="71693" y="1333614"/>
                </a:lnTo>
                <a:lnTo>
                  <a:pt x="110171" y="1416301"/>
                </a:lnTo>
                <a:lnTo>
                  <a:pt x="155984" y="1494536"/>
                </a:lnTo>
                <a:lnTo>
                  <a:pt x="208688" y="1567876"/>
                </a:lnTo>
                <a:lnTo>
                  <a:pt x="267838" y="1635878"/>
                </a:lnTo>
                <a:lnTo>
                  <a:pt x="332992" y="1698097"/>
                </a:lnTo>
                <a:lnTo>
                  <a:pt x="403705" y="1754090"/>
                </a:lnTo>
                <a:lnTo>
                  <a:pt x="479533" y="1803413"/>
                </a:lnTo>
                <a:lnTo>
                  <a:pt x="560033" y="1845621"/>
                </a:lnTo>
                <a:lnTo>
                  <a:pt x="644761" y="1880272"/>
                </a:lnTo>
                <a:lnTo>
                  <a:pt x="733273" y="1906921"/>
                </a:lnTo>
                <a:lnTo>
                  <a:pt x="825126" y="1925125"/>
                </a:lnTo>
                <a:lnTo>
                  <a:pt x="919875" y="1934439"/>
                </a:lnTo>
                <a:lnTo>
                  <a:pt x="1016520" y="1934439"/>
                </a:lnTo>
                <a:lnTo>
                  <a:pt x="1111269" y="1925125"/>
                </a:lnTo>
                <a:lnTo>
                  <a:pt x="1203122" y="1906921"/>
                </a:lnTo>
                <a:lnTo>
                  <a:pt x="1291634" y="1880272"/>
                </a:lnTo>
                <a:lnTo>
                  <a:pt x="1376362" y="1845621"/>
                </a:lnTo>
                <a:lnTo>
                  <a:pt x="1456862" y="1803413"/>
                </a:lnTo>
                <a:lnTo>
                  <a:pt x="1532691" y="1754090"/>
                </a:lnTo>
                <a:lnTo>
                  <a:pt x="1603403" y="1698097"/>
                </a:lnTo>
                <a:lnTo>
                  <a:pt x="1668557" y="1635878"/>
                </a:lnTo>
                <a:lnTo>
                  <a:pt x="1727707" y="1567876"/>
                </a:lnTo>
                <a:lnTo>
                  <a:pt x="1780411" y="1494536"/>
                </a:lnTo>
                <a:lnTo>
                  <a:pt x="1826224" y="1416301"/>
                </a:lnTo>
                <a:lnTo>
                  <a:pt x="1864702" y="1333614"/>
                </a:lnTo>
                <a:lnTo>
                  <a:pt x="1895402" y="1246920"/>
                </a:lnTo>
                <a:lnTo>
                  <a:pt x="1917880" y="1156663"/>
                </a:lnTo>
                <a:lnTo>
                  <a:pt x="1931693" y="1063286"/>
                </a:lnTo>
                <a:lnTo>
                  <a:pt x="1936395" y="967233"/>
                </a:lnTo>
                <a:lnTo>
                  <a:pt x="1931693" y="871173"/>
                </a:lnTo>
                <a:lnTo>
                  <a:pt x="1917880" y="777790"/>
                </a:lnTo>
                <a:lnTo>
                  <a:pt x="1895402" y="687527"/>
                </a:lnTo>
                <a:lnTo>
                  <a:pt x="1864702" y="600829"/>
                </a:lnTo>
                <a:lnTo>
                  <a:pt x="1826223" y="518140"/>
                </a:lnTo>
                <a:lnTo>
                  <a:pt x="1780411" y="439902"/>
                </a:lnTo>
                <a:lnTo>
                  <a:pt x="1727707" y="366560"/>
                </a:lnTo>
                <a:lnTo>
                  <a:pt x="1668557" y="298558"/>
                </a:lnTo>
                <a:lnTo>
                  <a:pt x="1603403" y="236338"/>
                </a:lnTo>
                <a:lnTo>
                  <a:pt x="1532690" y="180346"/>
                </a:lnTo>
                <a:lnTo>
                  <a:pt x="1456862" y="131023"/>
                </a:lnTo>
                <a:lnTo>
                  <a:pt x="1376362" y="88815"/>
                </a:lnTo>
                <a:lnTo>
                  <a:pt x="1291634" y="54165"/>
                </a:lnTo>
                <a:lnTo>
                  <a:pt x="1203121" y="27517"/>
                </a:lnTo>
                <a:lnTo>
                  <a:pt x="1111269" y="9314"/>
                </a:lnTo>
                <a:lnTo>
                  <a:pt x="1016519" y="0"/>
                </a:lnTo>
                <a:close/>
              </a:path>
            </a:pathLst>
          </a:custGeom>
          <a:solidFill>
            <a:srgbClr val="FFCD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916939" y="4341342"/>
            <a:ext cx="6549390" cy="151638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770"/>
              </a:spcBef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400" spc="-35" dirty="0">
                <a:solidFill>
                  <a:srgbClr val="03006C"/>
                </a:solidFill>
                <a:latin typeface="Lucida Sans Unicode"/>
                <a:cs typeface="Lucida Sans Unicode"/>
              </a:rPr>
              <a:t>Verslo</a:t>
            </a:r>
            <a:r>
              <a:rPr sz="1400" spc="-110" dirty="0">
                <a:solidFill>
                  <a:srgbClr val="03006C"/>
                </a:solidFill>
                <a:latin typeface="Lucida Sans Unicode"/>
                <a:cs typeface="Lucida Sans Unicode"/>
              </a:rPr>
              <a:t> </a:t>
            </a:r>
            <a:r>
              <a:rPr sz="1400" spc="-25" dirty="0">
                <a:solidFill>
                  <a:srgbClr val="03006C"/>
                </a:solidFill>
                <a:latin typeface="Lucida Sans Unicode"/>
                <a:cs typeface="Lucida Sans Unicode"/>
              </a:rPr>
              <a:t>atstovų</a:t>
            </a:r>
            <a:r>
              <a:rPr sz="1400" spc="-85" dirty="0">
                <a:solidFill>
                  <a:srgbClr val="03006C"/>
                </a:solidFill>
                <a:latin typeface="Lucida Sans Unicode"/>
                <a:cs typeface="Lucida Sans Unicode"/>
              </a:rPr>
              <a:t> </a:t>
            </a:r>
            <a:r>
              <a:rPr sz="1400" spc="-45" dirty="0">
                <a:solidFill>
                  <a:srgbClr val="03006C"/>
                </a:solidFill>
                <a:latin typeface="Lucida Sans Unicode"/>
                <a:cs typeface="Lucida Sans Unicode"/>
              </a:rPr>
              <a:t>prognozės:</a:t>
            </a:r>
            <a:r>
              <a:rPr sz="1400" spc="-120" dirty="0">
                <a:solidFill>
                  <a:srgbClr val="03006C"/>
                </a:solidFill>
                <a:latin typeface="Lucida Sans Unicode"/>
                <a:cs typeface="Lucida Sans Unicode"/>
              </a:rPr>
              <a:t> </a:t>
            </a:r>
            <a:r>
              <a:rPr sz="1400" spc="-35" dirty="0">
                <a:solidFill>
                  <a:srgbClr val="03006C"/>
                </a:solidFill>
                <a:latin typeface="Lucida Sans Unicode"/>
                <a:cs typeface="Lucida Sans Unicode"/>
              </a:rPr>
              <a:t>specialistų</a:t>
            </a:r>
            <a:r>
              <a:rPr sz="1400" spc="-110" dirty="0">
                <a:solidFill>
                  <a:srgbClr val="03006C"/>
                </a:solidFill>
                <a:latin typeface="Lucida Sans Unicode"/>
                <a:cs typeface="Lucida Sans Unicode"/>
              </a:rPr>
              <a:t> </a:t>
            </a:r>
            <a:r>
              <a:rPr sz="1400" spc="-25" dirty="0">
                <a:solidFill>
                  <a:srgbClr val="03006C"/>
                </a:solidFill>
                <a:latin typeface="Lucida Sans Unicode"/>
                <a:cs typeface="Lucida Sans Unicode"/>
              </a:rPr>
              <a:t>trūkumas</a:t>
            </a:r>
            <a:r>
              <a:rPr sz="1400" spc="-85" dirty="0">
                <a:solidFill>
                  <a:srgbClr val="03006C"/>
                </a:solidFill>
                <a:latin typeface="Lucida Sans Unicode"/>
                <a:cs typeface="Lucida Sans Unicode"/>
              </a:rPr>
              <a:t> </a:t>
            </a:r>
            <a:r>
              <a:rPr sz="1400" spc="-60" dirty="0">
                <a:solidFill>
                  <a:srgbClr val="03006C"/>
                </a:solidFill>
                <a:latin typeface="Lucida Sans Unicode"/>
                <a:cs typeface="Lucida Sans Unicode"/>
              </a:rPr>
              <a:t>tik</a:t>
            </a:r>
            <a:r>
              <a:rPr sz="1400" spc="-65" dirty="0">
                <a:solidFill>
                  <a:srgbClr val="03006C"/>
                </a:solidFill>
                <a:latin typeface="Lucida Sans Unicode"/>
                <a:cs typeface="Lucida Sans Unicode"/>
              </a:rPr>
              <a:t> </a:t>
            </a:r>
            <a:r>
              <a:rPr sz="1400" spc="-10" dirty="0">
                <a:solidFill>
                  <a:srgbClr val="03006C"/>
                </a:solidFill>
                <a:latin typeface="Lucida Sans Unicode"/>
                <a:cs typeface="Lucida Sans Unicode"/>
              </a:rPr>
              <a:t>dar</a:t>
            </a:r>
            <a:r>
              <a:rPr sz="1400" spc="-70" dirty="0">
                <a:solidFill>
                  <a:srgbClr val="03006C"/>
                </a:solidFill>
                <a:latin typeface="Lucida Sans Unicode"/>
                <a:cs typeface="Lucida Sans Unicode"/>
              </a:rPr>
              <a:t> </a:t>
            </a:r>
            <a:r>
              <a:rPr sz="1400" spc="-20" dirty="0">
                <a:solidFill>
                  <a:srgbClr val="03006C"/>
                </a:solidFill>
                <a:latin typeface="Lucida Sans Unicode"/>
                <a:cs typeface="Lucida Sans Unicode"/>
              </a:rPr>
              <a:t>labiau</a:t>
            </a:r>
            <a:r>
              <a:rPr sz="1400" spc="-110" dirty="0">
                <a:solidFill>
                  <a:srgbClr val="03006C"/>
                </a:solidFill>
                <a:latin typeface="Lucida Sans Unicode"/>
                <a:cs typeface="Lucida Sans Unicode"/>
              </a:rPr>
              <a:t> </a:t>
            </a:r>
            <a:r>
              <a:rPr sz="1400" spc="-40" dirty="0">
                <a:solidFill>
                  <a:srgbClr val="03006C"/>
                </a:solidFill>
                <a:latin typeface="Lucida Sans Unicode"/>
                <a:cs typeface="Lucida Sans Unicode"/>
              </a:rPr>
              <a:t>ryškės</a:t>
            </a:r>
            <a:r>
              <a:rPr sz="1400" spc="-95" dirty="0">
                <a:solidFill>
                  <a:srgbClr val="03006C"/>
                </a:solidFill>
                <a:latin typeface="Lucida Sans Unicode"/>
                <a:cs typeface="Lucida Sans Unicode"/>
              </a:rPr>
              <a:t> </a:t>
            </a:r>
            <a:r>
              <a:rPr sz="1400" spc="-25" dirty="0">
                <a:solidFill>
                  <a:srgbClr val="03006C"/>
                </a:solidFill>
                <a:latin typeface="Lucida Sans Unicode"/>
                <a:cs typeface="Lucida Sans Unicode"/>
              </a:rPr>
              <a:t>ateityje</a:t>
            </a:r>
            <a:endParaRPr sz="1400" dirty="0">
              <a:latin typeface="Lucida Sans Unicode"/>
              <a:cs typeface="Lucida Sans Unicode"/>
            </a:endParaRPr>
          </a:p>
          <a:p>
            <a:pPr marL="299085" indent="-287020">
              <a:lnSpc>
                <a:spcPct val="100000"/>
              </a:lnSpc>
              <a:spcBef>
                <a:spcPts val="670"/>
              </a:spcBef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400" spc="-25" dirty="0">
                <a:solidFill>
                  <a:srgbClr val="03006C"/>
                </a:solidFill>
                <a:latin typeface="Lucida Sans Unicode"/>
                <a:cs typeface="Lucida Sans Unicode"/>
              </a:rPr>
              <a:t>Poreikis</a:t>
            </a:r>
            <a:r>
              <a:rPr sz="1400" spc="-110" dirty="0">
                <a:solidFill>
                  <a:srgbClr val="03006C"/>
                </a:solidFill>
                <a:latin typeface="Lucida Sans Unicode"/>
                <a:cs typeface="Lucida Sans Unicode"/>
              </a:rPr>
              <a:t> </a:t>
            </a:r>
            <a:r>
              <a:rPr sz="1400" spc="-30" dirty="0">
                <a:solidFill>
                  <a:srgbClr val="03006C"/>
                </a:solidFill>
                <a:latin typeface="Lucida Sans Unicode"/>
                <a:cs typeface="Lucida Sans Unicode"/>
              </a:rPr>
              <a:t>papildyti</a:t>
            </a:r>
            <a:r>
              <a:rPr sz="1400" spc="-105" dirty="0">
                <a:solidFill>
                  <a:srgbClr val="03006C"/>
                </a:solidFill>
                <a:latin typeface="Lucida Sans Unicode"/>
                <a:cs typeface="Lucida Sans Unicode"/>
              </a:rPr>
              <a:t> </a:t>
            </a:r>
            <a:r>
              <a:rPr sz="1400" spc="-30" dirty="0">
                <a:solidFill>
                  <a:srgbClr val="03006C"/>
                </a:solidFill>
                <a:latin typeface="Lucida Sans Unicode"/>
                <a:cs typeface="Lucida Sans Unicode"/>
              </a:rPr>
              <a:t>profesinio</a:t>
            </a:r>
            <a:r>
              <a:rPr sz="1400" spc="-105" dirty="0">
                <a:solidFill>
                  <a:srgbClr val="03006C"/>
                </a:solidFill>
                <a:latin typeface="Lucida Sans Unicode"/>
                <a:cs typeface="Lucida Sans Unicode"/>
              </a:rPr>
              <a:t> </a:t>
            </a:r>
            <a:r>
              <a:rPr sz="1400" spc="-20" dirty="0">
                <a:solidFill>
                  <a:srgbClr val="03006C"/>
                </a:solidFill>
                <a:latin typeface="Lucida Sans Unicode"/>
                <a:cs typeface="Lucida Sans Unicode"/>
              </a:rPr>
              <a:t>orientavimo</a:t>
            </a:r>
            <a:r>
              <a:rPr sz="1400" spc="-100" dirty="0">
                <a:solidFill>
                  <a:srgbClr val="03006C"/>
                </a:solidFill>
                <a:latin typeface="Lucida Sans Unicode"/>
                <a:cs typeface="Lucida Sans Unicode"/>
              </a:rPr>
              <a:t> </a:t>
            </a:r>
            <a:r>
              <a:rPr sz="1400" spc="-30" dirty="0">
                <a:solidFill>
                  <a:srgbClr val="03006C"/>
                </a:solidFill>
                <a:latin typeface="Lucida Sans Unicode"/>
                <a:cs typeface="Lucida Sans Unicode"/>
              </a:rPr>
              <a:t>ugdymą</a:t>
            </a:r>
            <a:r>
              <a:rPr sz="1400" spc="-95" dirty="0">
                <a:solidFill>
                  <a:srgbClr val="03006C"/>
                </a:solidFill>
                <a:latin typeface="Lucida Sans Unicode"/>
                <a:cs typeface="Lucida Sans Unicode"/>
              </a:rPr>
              <a:t> </a:t>
            </a:r>
            <a:r>
              <a:rPr sz="1400" spc="-35" dirty="0">
                <a:solidFill>
                  <a:srgbClr val="03006C"/>
                </a:solidFill>
                <a:latin typeface="Lucida Sans Unicode"/>
                <a:cs typeface="Lucida Sans Unicode"/>
              </a:rPr>
              <a:t>moksleiviams</a:t>
            </a:r>
            <a:endParaRPr sz="1400" dirty="0">
              <a:latin typeface="Lucida Sans Unicode"/>
              <a:cs typeface="Lucida Sans Unicode"/>
            </a:endParaRPr>
          </a:p>
          <a:p>
            <a:pPr marL="299085" indent="-287020">
              <a:lnSpc>
                <a:spcPct val="100000"/>
              </a:lnSpc>
              <a:spcBef>
                <a:spcPts val="660"/>
              </a:spcBef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400" spc="-25" dirty="0">
                <a:solidFill>
                  <a:srgbClr val="03006C"/>
                </a:solidFill>
                <a:latin typeface="Lucida Sans Unicode"/>
                <a:cs typeface="Lucida Sans Unicode"/>
              </a:rPr>
              <a:t>Poreikis</a:t>
            </a:r>
            <a:r>
              <a:rPr sz="1400" spc="-120" dirty="0">
                <a:solidFill>
                  <a:srgbClr val="03006C"/>
                </a:solidFill>
                <a:latin typeface="Lucida Sans Unicode"/>
                <a:cs typeface="Lucida Sans Unicode"/>
              </a:rPr>
              <a:t> </a:t>
            </a:r>
            <a:r>
              <a:rPr sz="1400" spc="-25" dirty="0">
                <a:solidFill>
                  <a:srgbClr val="03006C"/>
                </a:solidFill>
                <a:latin typeface="Lucida Sans Unicode"/>
                <a:cs typeface="Lucida Sans Unicode"/>
              </a:rPr>
              <a:t>Karjeros</a:t>
            </a:r>
            <a:r>
              <a:rPr sz="1400" spc="-110" dirty="0">
                <a:solidFill>
                  <a:srgbClr val="03006C"/>
                </a:solidFill>
                <a:latin typeface="Lucida Sans Unicode"/>
                <a:cs typeface="Lucida Sans Unicode"/>
              </a:rPr>
              <a:t> </a:t>
            </a:r>
            <a:r>
              <a:rPr sz="1400" spc="-30" dirty="0">
                <a:solidFill>
                  <a:srgbClr val="03006C"/>
                </a:solidFill>
                <a:latin typeface="Lucida Sans Unicode"/>
                <a:cs typeface="Lucida Sans Unicode"/>
              </a:rPr>
              <a:t>ugdymo</a:t>
            </a:r>
            <a:r>
              <a:rPr sz="1400" spc="-100" dirty="0">
                <a:solidFill>
                  <a:srgbClr val="03006C"/>
                </a:solidFill>
                <a:latin typeface="Lucida Sans Unicode"/>
                <a:cs typeface="Lucida Sans Unicode"/>
              </a:rPr>
              <a:t> </a:t>
            </a:r>
            <a:r>
              <a:rPr sz="1400" spc="-30" dirty="0">
                <a:solidFill>
                  <a:srgbClr val="03006C"/>
                </a:solidFill>
                <a:latin typeface="Lucida Sans Unicode"/>
                <a:cs typeface="Lucida Sans Unicode"/>
              </a:rPr>
              <a:t>paslaugų</a:t>
            </a:r>
            <a:r>
              <a:rPr sz="1400" spc="-114" dirty="0">
                <a:solidFill>
                  <a:srgbClr val="03006C"/>
                </a:solidFill>
                <a:latin typeface="Lucida Sans Unicode"/>
                <a:cs typeface="Lucida Sans Unicode"/>
              </a:rPr>
              <a:t> </a:t>
            </a:r>
            <a:r>
              <a:rPr sz="1400" spc="-35" dirty="0">
                <a:solidFill>
                  <a:srgbClr val="03006C"/>
                </a:solidFill>
                <a:latin typeface="Lucida Sans Unicode"/>
                <a:cs typeface="Lucida Sans Unicode"/>
              </a:rPr>
              <a:t>spektro</a:t>
            </a:r>
            <a:r>
              <a:rPr sz="1400" spc="-90" dirty="0">
                <a:solidFill>
                  <a:srgbClr val="03006C"/>
                </a:solidFill>
                <a:latin typeface="Lucida Sans Unicode"/>
                <a:cs typeface="Lucida Sans Unicode"/>
              </a:rPr>
              <a:t> </a:t>
            </a:r>
            <a:r>
              <a:rPr sz="1400" spc="-25" dirty="0">
                <a:solidFill>
                  <a:srgbClr val="03006C"/>
                </a:solidFill>
                <a:latin typeface="Lucida Sans Unicode"/>
                <a:cs typeface="Lucida Sans Unicode"/>
              </a:rPr>
              <a:t>praplėtimui</a:t>
            </a:r>
            <a:endParaRPr sz="140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50" dirty="0">
              <a:latin typeface="Lucida Sans Unicode"/>
              <a:cs typeface="Lucida Sans Unicode"/>
            </a:endParaRPr>
          </a:p>
          <a:p>
            <a:pPr marL="12700" marR="479425">
              <a:lnSpc>
                <a:spcPts val="1300"/>
              </a:lnSpc>
            </a:pPr>
            <a:r>
              <a:rPr sz="1200" spc="-15" dirty="0">
                <a:solidFill>
                  <a:srgbClr val="03006C"/>
                </a:solidFill>
                <a:latin typeface="Lucida Sans Unicode"/>
                <a:cs typeface="Lucida Sans Unicode"/>
              </a:rPr>
              <a:t>PROJEKTO* PAGRINDU </a:t>
            </a:r>
            <a:r>
              <a:rPr sz="1200" spc="-25" dirty="0">
                <a:solidFill>
                  <a:srgbClr val="03006C"/>
                </a:solidFill>
                <a:latin typeface="Lucida Sans Unicode"/>
                <a:cs typeface="Lucida Sans Unicode"/>
              </a:rPr>
              <a:t>INICIJUOJAMA </a:t>
            </a:r>
            <a:r>
              <a:rPr sz="1200" spc="-60" dirty="0">
                <a:solidFill>
                  <a:srgbClr val="03006C"/>
                </a:solidFill>
                <a:latin typeface="Lucida Sans Unicode"/>
                <a:cs typeface="Lucida Sans Unicode"/>
              </a:rPr>
              <a:t>RKC </a:t>
            </a:r>
            <a:r>
              <a:rPr sz="1200" spc="-35" dirty="0">
                <a:solidFill>
                  <a:srgbClr val="03006C"/>
                </a:solidFill>
                <a:latin typeface="Lucida Sans Unicode"/>
                <a:cs typeface="Lucida Sans Unicode"/>
              </a:rPr>
              <a:t>TINKLO PLĖTRA, UŽTIKRINANT </a:t>
            </a:r>
            <a:r>
              <a:rPr sz="1200" spc="5" dirty="0">
                <a:solidFill>
                  <a:srgbClr val="03006C"/>
                </a:solidFill>
                <a:latin typeface="Lucida Sans Unicode"/>
                <a:cs typeface="Lucida Sans Unicode"/>
              </a:rPr>
              <a:t>PROFESINIO </a:t>
            </a:r>
            <a:r>
              <a:rPr sz="1200" spc="-365" dirty="0">
                <a:solidFill>
                  <a:srgbClr val="03006C"/>
                </a:solidFill>
                <a:latin typeface="Lucida Sans Unicode"/>
                <a:cs typeface="Lucida Sans Unicode"/>
              </a:rPr>
              <a:t> </a:t>
            </a:r>
            <a:r>
              <a:rPr sz="1200" spc="-10" dirty="0">
                <a:solidFill>
                  <a:srgbClr val="03006C"/>
                </a:solidFill>
                <a:latin typeface="Lucida Sans Unicode"/>
                <a:cs typeface="Lucida Sans Unicode"/>
              </a:rPr>
              <a:t>OR</a:t>
            </a:r>
            <a:r>
              <a:rPr sz="1200" dirty="0">
                <a:solidFill>
                  <a:srgbClr val="03006C"/>
                </a:solidFill>
                <a:latin typeface="Lucida Sans Unicode"/>
                <a:cs typeface="Lucida Sans Unicode"/>
              </a:rPr>
              <a:t>I</a:t>
            </a:r>
            <a:r>
              <a:rPr sz="1200" spc="5" dirty="0">
                <a:solidFill>
                  <a:srgbClr val="03006C"/>
                </a:solidFill>
                <a:latin typeface="Lucida Sans Unicode"/>
                <a:cs typeface="Lucida Sans Unicode"/>
              </a:rPr>
              <a:t>E</a:t>
            </a:r>
            <a:r>
              <a:rPr sz="1200" spc="10" dirty="0">
                <a:solidFill>
                  <a:srgbClr val="03006C"/>
                </a:solidFill>
                <a:latin typeface="Lucida Sans Unicode"/>
                <a:cs typeface="Lucida Sans Unicode"/>
              </a:rPr>
              <a:t>N</a:t>
            </a:r>
            <a:r>
              <a:rPr sz="1200" spc="-185" dirty="0">
                <a:solidFill>
                  <a:srgbClr val="03006C"/>
                </a:solidFill>
                <a:latin typeface="Lucida Sans Unicode"/>
                <a:cs typeface="Lucida Sans Unicode"/>
              </a:rPr>
              <a:t>T</a:t>
            </a:r>
            <a:r>
              <a:rPr sz="1200" spc="-125" dirty="0">
                <a:solidFill>
                  <a:srgbClr val="03006C"/>
                </a:solidFill>
                <a:latin typeface="Lucida Sans Unicode"/>
                <a:cs typeface="Lucida Sans Unicode"/>
              </a:rPr>
              <a:t>A</a:t>
            </a:r>
            <a:r>
              <a:rPr sz="1200" spc="-75" dirty="0">
                <a:solidFill>
                  <a:srgbClr val="03006C"/>
                </a:solidFill>
                <a:latin typeface="Lucida Sans Unicode"/>
                <a:cs typeface="Lucida Sans Unicode"/>
              </a:rPr>
              <a:t>V</a:t>
            </a:r>
            <a:r>
              <a:rPr sz="1200" spc="10" dirty="0">
                <a:solidFill>
                  <a:srgbClr val="03006C"/>
                </a:solidFill>
                <a:latin typeface="Lucida Sans Unicode"/>
                <a:cs typeface="Lucida Sans Unicode"/>
              </a:rPr>
              <a:t>IMO</a:t>
            </a:r>
            <a:r>
              <a:rPr sz="1200" spc="-70" dirty="0">
                <a:solidFill>
                  <a:srgbClr val="03006C"/>
                </a:solidFill>
                <a:latin typeface="Lucida Sans Unicode"/>
                <a:cs typeface="Lucida Sans Unicode"/>
              </a:rPr>
              <a:t> </a:t>
            </a:r>
            <a:r>
              <a:rPr sz="1200" spc="-10" dirty="0">
                <a:solidFill>
                  <a:srgbClr val="03006C"/>
                </a:solidFill>
                <a:latin typeface="Lucida Sans Unicode"/>
                <a:cs typeface="Lucida Sans Unicode"/>
              </a:rPr>
              <a:t>P</a:t>
            </a:r>
            <a:r>
              <a:rPr sz="1200" spc="-75" dirty="0">
                <a:solidFill>
                  <a:srgbClr val="03006C"/>
                </a:solidFill>
                <a:latin typeface="Lucida Sans Unicode"/>
                <a:cs typeface="Lucida Sans Unicode"/>
              </a:rPr>
              <a:t>A</a:t>
            </a:r>
            <a:r>
              <a:rPr sz="1200" dirty="0">
                <a:solidFill>
                  <a:srgbClr val="03006C"/>
                </a:solidFill>
                <a:latin typeface="Lucida Sans Unicode"/>
                <a:cs typeface="Lucida Sans Unicode"/>
              </a:rPr>
              <a:t>SLAUGŲ</a:t>
            </a:r>
            <a:r>
              <a:rPr sz="1200" spc="-40" dirty="0">
                <a:solidFill>
                  <a:srgbClr val="03006C"/>
                </a:solidFill>
                <a:latin typeface="Lucida Sans Unicode"/>
                <a:cs typeface="Lucida Sans Unicode"/>
              </a:rPr>
              <a:t> </a:t>
            </a:r>
            <a:r>
              <a:rPr sz="1200" spc="-20" dirty="0">
                <a:solidFill>
                  <a:srgbClr val="03006C"/>
                </a:solidFill>
                <a:latin typeface="Lucida Sans Unicode"/>
                <a:cs typeface="Lucida Sans Unicode"/>
              </a:rPr>
              <a:t>TEIKI</a:t>
            </a:r>
            <a:r>
              <a:rPr sz="1200" spc="-40" dirty="0">
                <a:solidFill>
                  <a:srgbClr val="03006C"/>
                </a:solidFill>
                <a:latin typeface="Lucida Sans Unicode"/>
                <a:cs typeface="Lucida Sans Unicode"/>
              </a:rPr>
              <a:t>M</a:t>
            </a:r>
            <a:r>
              <a:rPr sz="1200" spc="-70" dirty="0">
                <a:solidFill>
                  <a:srgbClr val="03006C"/>
                </a:solidFill>
                <a:latin typeface="Lucida Sans Unicode"/>
                <a:cs typeface="Lucida Sans Unicode"/>
              </a:rPr>
              <a:t>Ą</a:t>
            </a:r>
            <a:r>
              <a:rPr sz="1200" spc="-65" dirty="0">
                <a:solidFill>
                  <a:srgbClr val="03006C"/>
                </a:solidFill>
                <a:latin typeface="Lucida Sans Unicode"/>
                <a:cs typeface="Lucida Sans Unicode"/>
              </a:rPr>
              <a:t> </a:t>
            </a:r>
            <a:r>
              <a:rPr sz="1200" spc="-5" dirty="0">
                <a:solidFill>
                  <a:srgbClr val="03006C"/>
                </a:solidFill>
                <a:latin typeface="Lucida Sans Unicode"/>
                <a:cs typeface="Lucida Sans Unicode"/>
              </a:rPr>
              <a:t>R</a:t>
            </a:r>
            <a:r>
              <a:rPr sz="1200" spc="5" dirty="0">
                <a:solidFill>
                  <a:srgbClr val="03006C"/>
                </a:solidFill>
                <a:latin typeface="Lucida Sans Unicode"/>
                <a:cs typeface="Lucida Sans Unicode"/>
              </a:rPr>
              <a:t>E</a:t>
            </a:r>
            <a:r>
              <a:rPr sz="1200" spc="-75" dirty="0">
                <a:solidFill>
                  <a:srgbClr val="03006C"/>
                </a:solidFill>
                <a:latin typeface="Lucida Sans Unicode"/>
                <a:cs typeface="Lucida Sans Unicode"/>
              </a:rPr>
              <a:t>A</a:t>
            </a:r>
            <a:r>
              <a:rPr sz="1200" spc="-15" dirty="0">
                <a:solidFill>
                  <a:srgbClr val="03006C"/>
                </a:solidFill>
                <a:latin typeface="Lucida Sans Unicode"/>
                <a:cs typeface="Lucida Sans Unicode"/>
              </a:rPr>
              <a:t>LIO</a:t>
            </a:r>
            <a:r>
              <a:rPr sz="1200" spc="-55" dirty="0">
                <a:solidFill>
                  <a:srgbClr val="03006C"/>
                </a:solidFill>
                <a:latin typeface="Lucida Sans Unicode"/>
                <a:cs typeface="Lucida Sans Unicode"/>
              </a:rPr>
              <a:t>J</a:t>
            </a:r>
            <a:r>
              <a:rPr sz="1200" spc="15" dirty="0">
                <a:solidFill>
                  <a:srgbClr val="03006C"/>
                </a:solidFill>
                <a:latin typeface="Lucida Sans Unicode"/>
                <a:cs typeface="Lucida Sans Unicode"/>
              </a:rPr>
              <a:t>E</a:t>
            </a:r>
            <a:r>
              <a:rPr sz="1200" spc="-80" dirty="0">
                <a:solidFill>
                  <a:srgbClr val="03006C"/>
                </a:solidFill>
                <a:latin typeface="Lucida Sans Unicode"/>
                <a:cs typeface="Lucida Sans Unicode"/>
              </a:rPr>
              <a:t> </a:t>
            </a:r>
            <a:r>
              <a:rPr sz="1200" spc="-15" dirty="0">
                <a:solidFill>
                  <a:srgbClr val="03006C"/>
                </a:solidFill>
                <a:latin typeface="Lucida Sans Unicode"/>
                <a:cs typeface="Lucida Sans Unicode"/>
              </a:rPr>
              <a:t>IR</a:t>
            </a:r>
            <a:r>
              <a:rPr sz="1200" spc="-80" dirty="0">
                <a:solidFill>
                  <a:srgbClr val="03006C"/>
                </a:solidFill>
                <a:latin typeface="Lucida Sans Unicode"/>
                <a:cs typeface="Lucida Sans Unicode"/>
              </a:rPr>
              <a:t> </a:t>
            </a:r>
            <a:r>
              <a:rPr sz="1200" spc="-75" dirty="0">
                <a:solidFill>
                  <a:srgbClr val="03006C"/>
                </a:solidFill>
                <a:latin typeface="Lucida Sans Unicode"/>
                <a:cs typeface="Lucida Sans Unicode"/>
              </a:rPr>
              <a:t>V</a:t>
            </a:r>
            <a:r>
              <a:rPr sz="1200" spc="-15" dirty="0">
                <a:solidFill>
                  <a:srgbClr val="03006C"/>
                </a:solidFill>
                <a:latin typeface="Lucida Sans Unicode"/>
                <a:cs typeface="Lucida Sans Unicode"/>
              </a:rPr>
              <a:t>IR</a:t>
            </a:r>
            <a:r>
              <a:rPr sz="1200" spc="-35" dirty="0">
                <a:solidFill>
                  <a:srgbClr val="03006C"/>
                </a:solidFill>
                <a:latin typeface="Lucida Sans Unicode"/>
                <a:cs typeface="Lucida Sans Unicode"/>
              </a:rPr>
              <a:t>T</a:t>
            </a:r>
            <a:r>
              <a:rPr sz="1200" spc="-45" dirty="0">
                <a:solidFill>
                  <a:srgbClr val="03006C"/>
                </a:solidFill>
                <a:latin typeface="Lucida Sans Unicode"/>
                <a:cs typeface="Lucida Sans Unicode"/>
              </a:rPr>
              <a:t>U</a:t>
            </a:r>
            <a:r>
              <a:rPr sz="1200" spc="-75" dirty="0">
                <a:solidFill>
                  <a:srgbClr val="03006C"/>
                </a:solidFill>
                <a:latin typeface="Lucida Sans Unicode"/>
                <a:cs typeface="Lucida Sans Unicode"/>
              </a:rPr>
              <a:t>A</a:t>
            </a:r>
            <a:r>
              <a:rPr sz="1200" spc="-15" dirty="0">
                <a:solidFill>
                  <a:srgbClr val="03006C"/>
                </a:solidFill>
                <a:latin typeface="Lucida Sans Unicode"/>
                <a:cs typeface="Lucida Sans Unicode"/>
              </a:rPr>
              <a:t>LIO</a:t>
            </a:r>
            <a:r>
              <a:rPr sz="1200" spc="-55" dirty="0">
                <a:solidFill>
                  <a:srgbClr val="03006C"/>
                </a:solidFill>
                <a:latin typeface="Lucida Sans Unicode"/>
                <a:cs typeface="Lucida Sans Unicode"/>
              </a:rPr>
              <a:t>J</a:t>
            </a:r>
            <a:r>
              <a:rPr sz="1200" spc="15" dirty="0">
                <a:solidFill>
                  <a:srgbClr val="03006C"/>
                </a:solidFill>
                <a:latin typeface="Lucida Sans Unicode"/>
                <a:cs typeface="Lucida Sans Unicode"/>
              </a:rPr>
              <a:t>E</a:t>
            </a:r>
            <a:r>
              <a:rPr sz="1200" spc="-65" dirty="0">
                <a:solidFill>
                  <a:srgbClr val="03006C"/>
                </a:solidFill>
                <a:latin typeface="Lucida Sans Unicode"/>
                <a:cs typeface="Lucida Sans Unicode"/>
              </a:rPr>
              <a:t> </a:t>
            </a:r>
            <a:r>
              <a:rPr sz="1200" spc="-75" dirty="0">
                <a:solidFill>
                  <a:srgbClr val="03006C"/>
                </a:solidFill>
                <a:latin typeface="Lucida Sans Unicode"/>
                <a:cs typeface="Lucida Sans Unicode"/>
              </a:rPr>
              <a:t>A</a:t>
            </a:r>
            <a:r>
              <a:rPr sz="1200" spc="5" dirty="0">
                <a:solidFill>
                  <a:srgbClr val="03006C"/>
                </a:solidFill>
                <a:latin typeface="Lucida Sans Unicode"/>
                <a:cs typeface="Lucida Sans Unicode"/>
              </a:rPr>
              <a:t>PLIN</a:t>
            </a:r>
            <a:r>
              <a:rPr sz="1200" spc="-80" dirty="0">
                <a:solidFill>
                  <a:srgbClr val="03006C"/>
                </a:solidFill>
                <a:latin typeface="Lucida Sans Unicode"/>
                <a:cs typeface="Lucida Sans Unicode"/>
              </a:rPr>
              <a:t>K</a:t>
            </a:r>
            <a:r>
              <a:rPr sz="1200" spc="-30" dirty="0">
                <a:solidFill>
                  <a:srgbClr val="03006C"/>
                </a:solidFill>
                <a:latin typeface="Lucida Sans Unicode"/>
                <a:cs typeface="Lucida Sans Unicode"/>
              </a:rPr>
              <a:t>OJ</a:t>
            </a:r>
            <a:r>
              <a:rPr sz="1200" spc="15" dirty="0">
                <a:solidFill>
                  <a:srgbClr val="03006C"/>
                </a:solidFill>
                <a:latin typeface="Lucida Sans Unicode"/>
                <a:cs typeface="Lucida Sans Unicode"/>
              </a:rPr>
              <a:t>E</a:t>
            </a:r>
            <a:endParaRPr sz="1200" dirty="0">
              <a:latin typeface="Lucida Sans Unicode"/>
              <a:cs typeface="Lucida Sans Unicode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16939" y="3337686"/>
            <a:ext cx="6451600" cy="410209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299085" marR="5080" indent="-287020">
              <a:lnSpc>
                <a:spcPct val="80000"/>
              </a:lnSpc>
              <a:spcBef>
                <a:spcPts val="440"/>
              </a:spcBef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400" spc="-35" dirty="0">
                <a:solidFill>
                  <a:srgbClr val="03006C"/>
                </a:solidFill>
                <a:latin typeface="Lucida Sans Unicode"/>
                <a:cs typeface="Lucida Sans Unicode"/>
              </a:rPr>
              <a:t>Kvalifikuotų</a:t>
            </a:r>
            <a:r>
              <a:rPr sz="1400" spc="-105" dirty="0">
                <a:solidFill>
                  <a:srgbClr val="03006C"/>
                </a:solidFill>
                <a:latin typeface="Lucida Sans Unicode"/>
                <a:cs typeface="Lucida Sans Unicode"/>
              </a:rPr>
              <a:t> </a:t>
            </a:r>
            <a:r>
              <a:rPr sz="1400" spc="-20" dirty="0">
                <a:solidFill>
                  <a:srgbClr val="03006C"/>
                </a:solidFill>
                <a:latin typeface="Lucida Sans Unicode"/>
                <a:cs typeface="Lucida Sans Unicode"/>
              </a:rPr>
              <a:t>bei</a:t>
            </a:r>
            <a:r>
              <a:rPr sz="1400" spc="-90" dirty="0">
                <a:solidFill>
                  <a:srgbClr val="03006C"/>
                </a:solidFill>
                <a:latin typeface="Lucida Sans Unicode"/>
                <a:cs typeface="Lucida Sans Unicode"/>
              </a:rPr>
              <a:t> </a:t>
            </a:r>
            <a:r>
              <a:rPr sz="1400" spc="-15" dirty="0">
                <a:solidFill>
                  <a:srgbClr val="03006C"/>
                </a:solidFill>
                <a:latin typeface="Lucida Sans Unicode"/>
                <a:cs typeface="Lucida Sans Unicode"/>
              </a:rPr>
              <a:t>motyvuotų</a:t>
            </a:r>
            <a:r>
              <a:rPr sz="1400" spc="-90" dirty="0">
                <a:solidFill>
                  <a:srgbClr val="03006C"/>
                </a:solidFill>
                <a:latin typeface="Lucida Sans Unicode"/>
                <a:cs typeface="Lucida Sans Unicode"/>
              </a:rPr>
              <a:t> </a:t>
            </a:r>
            <a:r>
              <a:rPr sz="1400" spc="-20" dirty="0">
                <a:solidFill>
                  <a:srgbClr val="03006C"/>
                </a:solidFill>
                <a:latin typeface="Lucida Sans Unicode"/>
                <a:cs typeface="Lucida Sans Unicode"/>
              </a:rPr>
              <a:t>darbuotojų</a:t>
            </a:r>
            <a:r>
              <a:rPr sz="1400" spc="-100" dirty="0">
                <a:solidFill>
                  <a:srgbClr val="03006C"/>
                </a:solidFill>
                <a:latin typeface="Lucida Sans Unicode"/>
                <a:cs typeface="Lucida Sans Unicode"/>
              </a:rPr>
              <a:t> </a:t>
            </a:r>
            <a:r>
              <a:rPr sz="1400" spc="-25" dirty="0">
                <a:solidFill>
                  <a:srgbClr val="03006C"/>
                </a:solidFill>
                <a:latin typeface="Lucida Sans Unicode"/>
                <a:cs typeface="Lucida Sans Unicode"/>
              </a:rPr>
              <a:t>trūkumas</a:t>
            </a:r>
            <a:r>
              <a:rPr sz="1400" spc="260" dirty="0">
                <a:solidFill>
                  <a:srgbClr val="03006C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03006C"/>
                </a:solidFill>
                <a:latin typeface="Lucida Sans Unicode"/>
                <a:cs typeface="Lucida Sans Unicode"/>
              </a:rPr>
              <a:t>–</a:t>
            </a:r>
            <a:r>
              <a:rPr sz="1400" spc="-80" dirty="0">
                <a:solidFill>
                  <a:srgbClr val="03006C"/>
                </a:solidFill>
                <a:latin typeface="Lucida Sans Unicode"/>
                <a:cs typeface="Lucida Sans Unicode"/>
              </a:rPr>
              <a:t> </a:t>
            </a:r>
            <a:r>
              <a:rPr sz="1400" spc="-15" dirty="0">
                <a:solidFill>
                  <a:srgbClr val="03006C"/>
                </a:solidFill>
                <a:latin typeface="Lucida Sans Unicode"/>
                <a:cs typeface="Lucida Sans Unicode"/>
              </a:rPr>
              <a:t>viena</a:t>
            </a:r>
            <a:r>
              <a:rPr sz="1400" spc="-105" dirty="0">
                <a:solidFill>
                  <a:srgbClr val="03006C"/>
                </a:solidFill>
                <a:latin typeface="Lucida Sans Unicode"/>
                <a:cs typeface="Lucida Sans Unicode"/>
              </a:rPr>
              <a:t> </a:t>
            </a:r>
            <a:r>
              <a:rPr sz="1400" spc="-35" dirty="0">
                <a:solidFill>
                  <a:srgbClr val="03006C"/>
                </a:solidFill>
                <a:latin typeface="Lucida Sans Unicode"/>
                <a:cs typeface="Lucida Sans Unicode"/>
              </a:rPr>
              <a:t>ryškiausių</a:t>
            </a:r>
            <a:r>
              <a:rPr sz="1400" spc="-120" dirty="0">
                <a:solidFill>
                  <a:srgbClr val="03006C"/>
                </a:solidFill>
                <a:latin typeface="Lucida Sans Unicode"/>
                <a:cs typeface="Lucida Sans Unicode"/>
              </a:rPr>
              <a:t> </a:t>
            </a:r>
            <a:r>
              <a:rPr sz="1400" spc="-25" dirty="0">
                <a:solidFill>
                  <a:srgbClr val="03006C"/>
                </a:solidFill>
                <a:latin typeface="Lucida Sans Unicode"/>
                <a:cs typeface="Lucida Sans Unicode"/>
              </a:rPr>
              <a:t>verslo </a:t>
            </a:r>
            <a:r>
              <a:rPr sz="1400" spc="-430" dirty="0">
                <a:solidFill>
                  <a:srgbClr val="03006C"/>
                </a:solidFill>
                <a:latin typeface="Lucida Sans Unicode"/>
                <a:cs typeface="Lucida Sans Unicode"/>
              </a:rPr>
              <a:t> </a:t>
            </a:r>
            <a:r>
              <a:rPr sz="1400" spc="-15" dirty="0">
                <a:solidFill>
                  <a:srgbClr val="03006C"/>
                </a:solidFill>
                <a:latin typeface="Lucida Sans Unicode"/>
                <a:cs typeface="Lucida Sans Unicode"/>
              </a:rPr>
              <a:t>problemų</a:t>
            </a:r>
            <a:endParaRPr sz="1400" dirty="0">
              <a:latin typeface="Lucida Sans Unicode"/>
              <a:cs typeface="Lucida Sans Unicode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916939" y="2045334"/>
            <a:ext cx="6214745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pc="-210" dirty="0"/>
              <a:t>REGION</a:t>
            </a:r>
            <a:r>
              <a:rPr spc="-145" dirty="0"/>
              <a:t>I</a:t>
            </a:r>
            <a:r>
              <a:rPr spc="-375" dirty="0"/>
              <a:t>N</a:t>
            </a:r>
            <a:r>
              <a:rPr spc="-240" dirty="0"/>
              <a:t>I</a:t>
            </a:r>
            <a:r>
              <a:rPr spc="-15" dirty="0"/>
              <a:t>O</a:t>
            </a:r>
            <a:r>
              <a:rPr spc="-170" dirty="0"/>
              <a:t> </a:t>
            </a:r>
            <a:r>
              <a:rPr spc="-60" dirty="0"/>
              <a:t>KARJ</a:t>
            </a:r>
            <a:r>
              <a:rPr spc="-65" dirty="0"/>
              <a:t>E</a:t>
            </a:r>
            <a:r>
              <a:rPr spc="-105" dirty="0"/>
              <a:t>ROS</a:t>
            </a:r>
            <a:r>
              <a:rPr spc="-140" dirty="0"/>
              <a:t> </a:t>
            </a:r>
            <a:r>
              <a:rPr spc="-65" dirty="0"/>
              <a:t>CENTRO</a:t>
            </a:r>
            <a:r>
              <a:rPr spc="-155" dirty="0"/>
              <a:t> </a:t>
            </a:r>
            <a:r>
              <a:rPr spc="-185" dirty="0"/>
              <a:t>(RKC)  </a:t>
            </a:r>
            <a:r>
              <a:rPr spc="-160" dirty="0"/>
              <a:t>ATSIRADIMAS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71021" y="1257105"/>
            <a:ext cx="1062355" cy="238125"/>
            <a:chOff x="1671021" y="1257105"/>
            <a:chExt cx="1062355" cy="2381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1021" y="1257105"/>
              <a:ext cx="251229" cy="23448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954092" y="1257105"/>
              <a:ext cx="295275" cy="234315"/>
            </a:xfrm>
            <a:custGeom>
              <a:avLst/>
              <a:gdLst/>
              <a:ahLst/>
              <a:cxnLst/>
              <a:rect l="l" t="t" r="r" b="b"/>
              <a:pathLst>
                <a:path w="295275" h="234315">
                  <a:moveTo>
                    <a:pt x="177161" y="0"/>
                  </a:moveTo>
                  <a:lnTo>
                    <a:pt x="117107" y="0"/>
                  </a:lnTo>
                  <a:lnTo>
                    <a:pt x="0" y="233824"/>
                  </a:lnTo>
                  <a:lnTo>
                    <a:pt x="62244" y="233824"/>
                  </a:lnTo>
                  <a:lnTo>
                    <a:pt x="85265" y="183766"/>
                  </a:lnTo>
                  <a:lnTo>
                    <a:pt x="269738" y="183766"/>
                  </a:lnTo>
                  <a:lnTo>
                    <a:pt x="249164" y="142925"/>
                  </a:lnTo>
                  <a:lnTo>
                    <a:pt x="105283" y="142925"/>
                  </a:lnTo>
                  <a:lnTo>
                    <a:pt x="146759" y="53349"/>
                  </a:lnTo>
                  <a:lnTo>
                    <a:pt x="204038" y="53349"/>
                  </a:lnTo>
                  <a:lnTo>
                    <a:pt x="177161" y="0"/>
                  </a:lnTo>
                  <a:close/>
                </a:path>
                <a:path w="295275" h="234315">
                  <a:moveTo>
                    <a:pt x="269738" y="183766"/>
                  </a:moveTo>
                  <a:lnTo>
                    <a:pt x="208252" y="183766"/>
                  </a:lnTo>
                  <a:lnTo>
                    <a:pt x="231273" y="233824"/>
                  </a:lnTo>
                  <a:lnTo>
                    <a:pt x="294957" y="233824"/>
                  </a:lnTo>
                  <a:lnTo>
                    <a:pt x="269738" y="183766"/>
                  </a:lnTo>
                  <a:close/>
                </a:path>
                <a:path w="295275" h="234315">
                  <a:moveTo>
                    <a:pt x="204038" y="53349"/>
                  </a:moveTo>
                  <a:lnTo>
                    <a:pt x="146759" y="53349"/>
                  </a:lnTo>
                  <a:lnTo>
                    <a:pt x="188234" y="142925"/>
                  </a:lnTo>
                  <a:lnTo>
                    <a:pt x="249164" y="142925"/>
                  </a:lnTo>
                  <a:lnTo>
                    <a:pt x="204038" y="53349"/>
                  </a:lnTo>
                  <a:close/>
                </a:path>
              </a:pathLst>
            </a:custGeom>
            <a:solidFill>
              <a:srgbClr val="0300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5395" y="1257105"/>
              <a:ext cx="234214" cy="2344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52202" y="1257105"/>
              <a:ext cx="180852" cy="237772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97489" y="1257105"/>
            <a:ext cx="203811" cy="233824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3058415" y="1253152"/>
            <a:ext cx="791210" cy="241300"/>
            <a:chOff x="3058415" y="1253152"/>
            <a:chExt cx="791210" cy="24130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58415" y="1257105"/>
              <a:ext cx="234151" cy="23448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319278" y="1257105"/>
              <a:ext cx="295275" cy="234315"/>
            </a:xfrm>
            <a:custGeom>
              <a:avLst/>
              <a:gdLst/>
              <a:ahLst/>
              <a:cxnLst/>
              <a:rect l="l" t="t" r="r" b="b"/>
              <a:pathLst>
                <a:path w="295275" h="234315">
                  <a:moveTo>
                    <a:pt x="177099" y="0"/>
                  </a:moveTo>
                  <a:lnTo>
                    <a:pt x="117107" y="0"/>
                  </a:lnTo>
                  <a:lnTo>
                    <a:pt x="0" y="233824"/>
                  </a:lnTo>
                  <a:lnTo>
                    <a:pt x="62244" y="233824"/>
                  </a:lnTo>
                  <a:lnTo>
                    <a:pt x="85202" y="183766"/>
                  </a:lnTo>
                  <a:lnTo>
                    <a:pt x="269725" y="183766"/>
                  </a:lnTo>
                  <a:lnTo>
                    <a:pt x="249140" y="142925"/>
                  </a:lnTo>
                  <a:lnTo>
                    <a:pt x="105221" y="142925"/>
                  </a:lnTo>
                  <a:lnTo>
                    <a:pt x="146759" y="53349"/>
                  </a:lnTo>
                  <a:lnTo>
                    <a:pt x="203989" y="53349"/>
                  </a:lnTo>
                  <a:lnTo>
                    <a:pt x="177099" y="0"/>
                  </a:lnTo>
                  <a:close/>
                </a:path>
                <a:path w="295275" h="234315">
                  <a:moveTo>
                    <a:pt x="269725" y="183766"/>
                  </a:moveTo>
                  <a:lnTo>
                    <a:pt x="208252" y="183766"/>
                  </a:lnTo>
                  <a:lnTo>
                    <a:pt x="231211" y="233824"/>
                  </a:lnTo>
                  <a:lnTo>
                    <a:pt x="294957" y="233824"/>
                  </a:lnTo>
                  <a:lnTo>
                    <a:pt x="269725" y="183766"/>
                  </a:lnTo>
                  <a:close/>
                </a:path>
                <a:path w="295275" h="234315">
                  <a:moveTo>
                    <a:pt x="203989" y="53349"/>
                  </a:moveTo>
                  <a:lnTo>
                    <a:pt x="146759" y="53349"/>
                  </a:lnTo>
                  <a:lnTo>
                    <a:pt x="188234" y="142925"/>
                  </a:lnTo>
                  <a:lnTo>
                    <a:pt x="249140" y="142925"/>
                  </a:lnTo>
                  <a:lnTo>
                    <a:pt x="203989" y="53349"/>
                  </a:lnTo>
                  <a:close/>
                </a:path>
              </a:pathLst>
            </a:custGeom>
            <a:solidFill>
              <a:srgbClr val="0300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29812" y="1253152"/>
              <a:ext cx="219388" cy="241068"/>
            </a:xfrm>
            <a:prstGeom prst="rect">
              <a:avLst/>
            </a:prstGeom>
          </p:spPr>
        </p:pic>
      </p:grpSp>
      <p:sp>
        <p:nvSpPr>
          <p:cNvPr id="12" name="object 12"/>
          <p:cNvSpPr/>
          <p:nvPr/>
        </p:nvSpPr>
        <p:spPr>
          <a:xfrm>
            <a:off x="996566" y="1131959"/>
            <a:ext cx="269875" cy="240665"/>
          </a:xfrm>
          <a:custGeom>
            <a:avLst/>
            <a:gdLst/>
            <a:ahLst/>
            <a:cxnLst/>
            <a:rect l="l" t="t" r="r" b="b"/>
            <a:pathLst>
              <a:path w="269875" h="240665">
                <a:moveTo>
                  <a:pt x="194178" y="0"/>
                </a:moveTo>
                <a:lnTo>
                  <a:pt x="0" y="67181"/>
                </a:lnTo>
                <a:lnTo>
                  <a:pt x="75594" y="240412"/>
                </a:lnTo>
                <a:lnTo>
                  <a:pt x="269772" y="173887"/>
                </a:lnTo>
                <a:lnTo>
                  <a:pt x="194178" y="0"/>
                </a:lnTo>
                <a:close/>
              </a:path>
            </a:pathLst>
          </a:custGeom>
          <a:solidFill>
            <a:srgbClr val="EC00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19700" y="1131959"/>
            <a:ext cx="197485" cy="219710"/>
          </a:xfrm>
          <a:custGeom>
            <a:avLst/>
            <a:gdLst/>
            <a:ahLst/>
            <a:cxnLst/>
            <a:rect l="l" t="t" r="r" b="b"/>
            <a:pathLst>
              <a:path w="197484" h="219709">
                <a:moveTo>
                  <a:pt x="0" y="0"/>
                </a:moveTo>
                <a:lnTo>
                  <a:pt x="2220" y="219331"/>
                </a:lnTo>
                <a:lnTo>
                  <a:pt x="197136" y="85628"/>
                </a:lnTo>
                <a:lnTo>
                  <a:pt x="0" y="0"/>
                </a:lnTo>
                <a:close/>
              </a:path>
            </a:pathLst>
          </a:custGeom>
          <a:solidFill>
            <a:srgbClr val="00D5F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996566" y="1359196"/>
            <a:ext cx="520065" cy="234950"/>
            <a:chOff x="996566" y="1359196"/>
            <a:chExt cx="520065" cy="234950"/>
          </a:xfrm>
        </p:grpSpPr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96566" y="1380934"/>
              <a:ext cx="253463" cy="21274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274490" y="1359196"/>
              <a:ext cx="241935" cy="215265"/>
            </a:xfrm>
            <a:custGeom>
              <a:avLst/>
              <a:gdLst/>
              <a:ahLst/>
              <a:cxnLst/>
              <a:rect l="l" t="t" r="r" b="b"/>
              <a:pathLst>
                <a:path w="241934" h="215265">
                  <a:moveTo>
                    <a:pt x="120804" y="0"/>
                  </a:moveTo>
                  <a:lnTo>
                    <a:pt x="73782" y="8437"/>
                  </a:lnTo>
                  <a:lnTo>
                    <a:pt x="35383" y="31445"/>
                  </a:lnTo>
                  <a:lnTo>
                    <a:pt x="9493" y="65571"/>
                  </a:lnTo>
                  <a:lnTo>
                    <a:pt x="0" y="107361"/>
                  </a:lnTo>
                  <a:lnTo>
                    <a:pt x="9493" y="149150"/>
                  </a:lnTo>
                  <a:lnTo>
                    <a:pt x="35383" y="183276"/>
                  </a:lnTo>
                  <a:lnTo>
                    <a:pt x="73782" y="206285"/>
                  </a:lnTo>
                  <a:lnTo>
                    <a:pt x="120804" y="214722"/>
                  </a:lnTo>
                  <a:lnTo>
                    <a:pt x="167826" y="206285"/>
                  </a:lnTo>
                  <a:lnTo>
                    <a:pt x="206225" y="183276"/>
                  </a:lnTo>
                  <a:lnTo>
                    <a:pt x="232114" y="149150"/>
                  </a:lnTo>
                  <a:lnTo>
                    <a:pt x="241608" y="107361"/>
                  </a:lnTo>
                  <a:lnTo>
                    <a:pt x="232114" y="65571"/>
                  </a:lnTo>
                  <a:lnTo>
                    <a:pt x="206225" y="31445"/>
                  </a:lnTo>
                  <a:lnTo>
                    <a:pt x="167826" y="8437"/>
                  </a:lnTo>
                  <a:lnTo>
                    <a:pt x="120804" y="0"/>
                  </a:lnTo>
                  <a:close/>
                </a:path>
              </a:pathLst>
            </a:custGeom>
            <a:solidFill>
              <a:srgbClr val="FFCD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943355" y="4248911"/>
            <a:ext cx="1705610" cy="55244"/>
          </a:xfrm>
          <a:custGeom>
            <a:avLst/>
            <a:gdLst/>
            <a:ahLst/>
            <a:cxnLst/>
            <a:rect l="l" t="t" r="r" b="b"/>
            <a:pathLst>
              <a:path w="1705610" h="55245">
                <a:moveTo>
                  <a:pt x="1705356" y="0"/>
                </a:moveTo>
                <a:lnTo>
                  <a:pt x="0" y="0"/>
                </a:lnTo>
                <a:lnTo>
                  <a:pt x="0" y="54863"/>
                </a:lnTo>
                <a:lnTo>
                  <a:pt x="1705356" y="54863"/>
                </a:lnTo>
                <a:lnTo>
                  <a:pt x="1705356" y="0"/>
                </a:lnTo>
                <a:close/>
              </a:path>
            </a:pathLst>
          </a:custGeom>
          <a:solidFill>
            <a:srgbClr val="0300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987174" y="2655940"/>
            <a:ext cx="2167255" cy="2172335"/>
          </a:xfrm>
          <a:custGeom>
            <a:avLst/>
            <a:gdLst/>
            <a:ahLst/>
            <a:cxnLst/>
            <a:rect l="l" t="t" r="r" b="b"/>
            <a:pathLst>
              <a:path w="2167254" h="2172335">
                <a:moveTo>
                  <a:pt x="1558770" y="0"/>
                </a:moveTo>
                <a:lnTo>
                  <a:pt x="0" y="605093"/>
                </a:lnTo>
                <a:lnTo>
                  <a:pt x="606647" y="2171961"/>
                </a:lnTo>
                <a:lnTo>
                  <a:pt x="2167071" y="1571282"/>
                </a:lnTo>
                <a:lnTo>
                  <a:pt x="1558770" y="0"/>
                </a:lnTo>
                <a:close/>
              </a:path>
            </a:pathLst>
          </a:custGeom>
          <a:solidFill>
            <a:srgbClr val="EC00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581783" y="2655940"/>
            <a:ext cx="1586865" cy="1981200"/>
          </a:xfrm>
          <a:custGeom>
            <a:avLst/>
            <a:gdLst/>
            <a:ahLst/>
            <a:cxnLst/>
            <a:rect l="l" t="t" r="r" b="b"/>
            <a:pathLst>
              <a:path w="1586865" h="1981200">
                <a:moveTo>
                  <a:pt x="0" y="0"/>
                </a:moveTo>
                <a:lnTo>
                  <a:pt x="16631" y="1980609"/>
                </a:lnTo>
                <a:lnTo>
                  <a:pt x="1586486" y="771491"/>
                </a:lnTo>
                <a:lnTo>
                  <a:pt x="0" y="0"/>
                </a:lnTo>
                <a:close/>
              </a:path>
            </a:pathLst>
          </a:custGeom>
          <a:solidFill>
            <a:srgbClr val="00D5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987175" y="4910008"/>
            <a:ext cx="2037080" cy="1922780"/>
          </a:xfrm>
          <a:custGeom>
            <a:avLst/>
            <a:gdLst/>
            <a:ahLst/>
            <a:cxnLst/>
            <a:rect l="l" t="t" r="r" b="b"/>
            <a:pathLst>
              <a:path w="2037079" h="1922779">
                <a:moveTo>
                  <a:pt x="1390180" y="0"/>
                </a:moveTo>
                <a:lnTo>
                  <a:pt x="372083" y="158080"/>
                </a:lnTo>
                <a:lnTo>
                  <a:pt x="0" y="1119250"/>
                </a:lnTo>
                <a:lnTo>
                  <a:pt x="645995" y="1922396"/>
                </a:lnTo>
                <a:lnTo>
                  <a:pt x="1664645" y="1764324"/>
                </a:lnTo>
                <a:lnTo>
                  <a:pt x="2036760" y="803135"/>
                </a:lnTo>
                <a:lnTo>
                  <a:pt x="1390180" y="0"/>
                </a:lnTo>
                <a:close/>
              </a:path>
            </a:pathLst>
          </a:custGeom>
          <a:solidFill>
            <a:srgbClr val="EE6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223001" y="4712082"/>
            <a:ext cx="1936750" cy="1934845"/>
          </a:xfrm>
          <a:custGeom>
            <a:avLst/>
            <a:gdLst/>
            <a:ahLst/>
            <a:cxnLst/>
            <a:rect l="l" t="t" r="r" b="b"/>
            <a:pathLst>
              <a:path w="1936750" h="1934845">
                <a:moveTo>
                  <a:pt x="1016519" y="0"/>
                </a:moveTo>
                <a:lnTo>
                  <a:pt x="919875" y="0"/>
                </a:lnTo>
                <a:lnTo>
                  <a:pt x="825126" y="9314"/>
                </a:lnTo>
                <a:lnTo>
                  <a:pt x="733273" y="27517"/>
                </a:lnTo>
                <a:lnTo>
                  <a:pt x="644761" y="54165"/>
                </a:lnTo>
                <a:lnTo>
                  <a:pt x="560033" y="88815"/>
                </a:lnTo>
                <a:lnTo>
                  <a:pt x="479533" y="131023"/>
                </a:lnTo>
                <a:lnTo>
                  <a:pt x="403704" y="180346"/>
                </a:lnTo>
                <a:lnTo>
                  <a:pt x="332991" y="236338"/>
                </a:lnTo>
                <a:lnTo>
                  <a:pt x="267838" y="298558"/>
                </a:lnTo>
                <a:lnTo>
                  <a:pt x="208688" y="366560"/>
                </a:lnTo>
                <a:lnTo>
                  <a:pt x="155984" y="439902"/>
                </a:lnTo>
                <a:lnTo>
                  <a:pt x="110171" y="518140"/>
                </a:lnTo>
                <a:lnTo>
                  <a:pt x="71693" y="600829"/>
                </a:lnTo>
                <a:lnTo>
                  <a:pt x="40993" y="687527"/>
                </a:lnTo>
                <a:lnTo>
                  <a:pt x="18515" y="777790"/>
                </a:lnTo>
                <a:lnTo>
                  <a:pt x="4702" y="871173"/>
                </a:lnTo>
                <a:lnTo>
                  <a:pt x="0" y="967233"/>
                </a:lnTo>
                <a:lnTo>
                  <a:pt x="4702" y="1063286"/>
                </a:lnTo>
                <a:lnTo>
                  <a:pt x="18515" y="1156663"/>
                </a:lnTo>
                <a:lnTo>
                  <a:pt x="40993" y="1246920"/>
                </a:lnTo>
                <a:lnTo>
                  <a:pt x="71693" y="1333614"/>
                </a:lnTo>
                <a:lnTo>
                  <a:pt x="110171" y="1416301"/>
                </a:lnTo>
                <a:lnTo>
                  <a:pt x="155984" y="1494536"/>
                </a:lnTo>
                <a:lnTo>
                  <a:pt x="208688" y="1567876"/>
                </a:lnTo>
                <a:lnTo>
                  <a:pt x="267838" y="1635878"/>
                </a:lnTo>
                <a:lnTo>
                  <a:pt x="332992" y="1698097"/>
                </a:lnTo>
                <a:lnTo>
                  <a:pt x="403705" y="1754090"/>
                </a:lnTo>
                <a:lnTo>
                  <a:pt x="479533" y="1803413"/>
                </a:lnTo>
                <a:lnTo>
                  <a:pt x="560033" y="1845621"/>
                </a:lnTo>
                <a:lnTo>
                  <a:pt x="644761" y="1880272"/>
                </a:lnTo>
                <a:lnTo>
                  <a:pt x="733273" y="1906921"/>
                </a:lnTo>
                <a:lnTo>
                  <a:pt x="825126" y="1925125"/>
                </a:lnTo>
                <a:lnTo>
                  <a:pt x="919875" y="1934439"/>
                </a:lnTo>
                <a:lnTo>
                  <a:pt x="1016520" y="1934439"/>
                </a:lnTo>
                <a:lnTo>
                  <a:pt x="1111269" y="1925125"/>
                </a:lnTo>
                <a:lnTo>
                  <a:pt x="1203122" y="1906921"/>
                </a:lnTo>
                <a:lnTo>
                  <a:pt x="1291634" y="1880272"/>
                </a:lnTo>
                <a:lnTo>
                  <a:pt x="1376362" y="1845621"/>
                </a:lnTo>
                <a:lnTo>
                  <a:pt x="1456862" y="1803413"/>
                </a:lnTo>
                <a:lnTo>
                  <a:pt x="1532691" y="1754090"/>
                </a:lnTo>
                <a:lnTo>
                  <a:pt x="1603403" y="1698097"/>
                </a:lnTo>
                <a:lnTo>
                  <a:pt x="1668557" y="1635878"/>
                </a:lnTo>
                <a:lnTo>
                  <a:pt x="1727707" y="1567876"/>
                </a:lnTo>
                <a:lnTo>
                  <a:pt x="1780411" y="1494536"/>
                </a:lnTo>
                <a:lnTo>
                  <a:pt x="1826224" y="1416301"/>
                </a:lnTo>
                <a:lnTo>
                  <a:pt x="1864702" y="1333614"/>
                </a:lnTo>
                <a:lnTo>
                  <a:pt x="1895402" y="1246920"/>
                </a:lnTo>
                <a:lnTo>
                  <a:pt x="1917880" y="1156663"/>
                </a:lnTo>
                <a:lnTo>
                  <a:pt x="1931693" y="1063286"/>
                </a:lnTo>
                <a:lnTo>
                  <a:pt x="1936395" y="967233"/>
                </a:lnTo>
                <a:lnTo>
                  <a:pt x="1931693" y="871173"/>
                </a:lnTo>
                <a:lnTo>
                  <a:pt x="1917880" y="777790"/>
                </a:lnTo>
                <a:lnTo>
                  <a:pt x="1895402" y="687527"/>
                </a:lnTo>
                <a:lnTo>
                  <a:pt x="1864702" y="600829"/>
                </a:lnTo>
                <a:lnTo>
                  <a:pt x="1826223" y="518140"/>
                </a:lnTo>
                <a:lnTo>
                  <a:pt x="1780411" y="439902"/>
                </a:lnTo>
                <a:lnTo>
                  <a:pt x="1727707" y="366560"/>
                </a:lnTo>
                <a:lnTo>
                  <a:pt x="1668557" y="298558"/>
                </a:lnTo>
                <a:lnTo>
                  <a:pt x="1603403" y="236338"/>
                </a:lnTo>
                <a:lnTo>
                  <a:pt x="1532690" y="180346"/>
                </a:lnTo>
                <a:lnTo>
                  <a:pt x="1456862" y="131023"/>
                </a:lnTo>
                <a:lnTo>
                  <a:pt x="1376362" y="88815"/>
                </a:lnTo>
                <a:lnTo>
                  <a:pt x="1291634" y="54165"/>
                </a:lnTo>
                <a:lnTo>
                  <a:pt x="1203121" y="27517"/>
                </a:lnTo>
                <a:lnTo>
                  <a:pt x="1111269" y="9314"/>
                </a:lnTo>
                <a:lnTo>
                  <a:pt x="1016519" y="0"/>
                </a:lnTo>
                <a:close/>
              </a:path>
            </a:pathLst>
          </a:custGeom>
          <a:solidFill>
            <a:srgbClr val="FFCD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938142" y="4207002"/>
            <a:ext cx="12528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80" dirty="0">
                <a:solidFill>
                  <a:srgbClr val="03006C"/>
                </a:solidFill>
                <a:latin typeface="Verdana"/>
                <a:cs typeface="Verdana"/>
              </a:rPr>
              <a:t>T</a:t>
            </a:r>
            <a:r>
              <a:rPr sz="2400" b="1" spc="-300" dirty="0">
                <a:solidFill>
                  <a:srgbClr val="03006C"/>
                </a:solidFill>
                <a:latin typeface="Verdana"/>
                <a:cs typeface="Verdana"/>
              </a:rPr>
              <a:t>I</a:t>
            </a:r>
            <a:r>
              <a:rPr sz="2400" b="1" spc="-110" dirty="0">
                <a:solidFill>
                  <a:srgbClr val="03006C"/>
                </a:solidFill>
                <a:latin typeface="Verdana"/>
                <a:cs typeface="Verdana"/>
              </a:rPr>
              <a:t>KSL</a:t>
            </a:r>
            <a:r>
              <a:rPr sz="2400" b="1" spc="-275" dirty="0">
                <a:solidFill>
                  <a:srgbClr val="03006C"/>
                </a:solidFill>
                <a:latin typeface="Verdana"/>
                <a:cs typeface="Verdana"/>
              </a:rPr>
              <a:t>AI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16939" y="4575200"/>
            <a:ext cx="6745605" cy="1121410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341630" indent="-329565">
              <a:lnSpc>
                <a:spcPct val="100000"/>
              </a:lnSpc>
              <a:spcBef>
                <a:spcPts val="950"/>
              </a:spcBef>
              <a:buFont typeface="Wingdings"/>
              <a:buChar char=""/>
              <a:tabLst>
                <a:tab pos="341630" algn="l"/>
                <a:tab pos="342265" algn="l"/>
              </a:tabLst>
            </a:pPr>
            <a:r>
              <a:rPr sz="1300" spc="-20" dirty="0">
                <a:solidFill>
                  <a:srgbClr val="03006C"/>
                </a:solidFill>
                <a:latin typeface="Lucida Sans Unicode"/>
                <a:cs typeface="Lucida Sans Unicode"/>
              </a:rPr>
              <a:t>Profesinio</a:t>
            </a:r>
            <a:r>
              <a:rPr sz="1300" spc="-75" dirty="0">
                <a:solidFill>
                  <a:srgbClr val="03006C"/>
                </a:solidFill>
                <a:latin typeface="Lucida Sans Unicode"/>
                <a:cs typeface="Lucida Sans Unicode"/>
              </a:rPr>
              <a:t> </a:t>
            </a:r>
            <a:r>
              <a:rPr sz="1300" spc="-45" dirty="0">
                <a:solidFill>
                  <a:srgbClr val="03006C"/>
                </a:solidFill>
                <a:latin typeface="Lucida Sans Unicode"/>
                <a:cs typeface="Lucida Sans Unicode"/>
              </a:rPr>
              <a:t>veiklinimo,</a:t>
            </a:r>
            <a:r>
              <a:rPr sz="1300" spc="-50" dirty="0">
                <a:solidFill>
                  <a:srgbClr val="03006C"/>
                </a:solidFill>
                <a:latin typeface="Lucida Sans Unicode"/>
                <a:cs typeface="Lucida Sans Unicode"/>
              </a:rPr>
              <a:t> </a:t>
            </a:r>
            <a:r>
              <a:rPr sz="1300" spc="-35" dirty="0">
                <a:solidFill>
                  <a:srgbClr val="03006C"/>
                </a:solidFill>
                <a:latin typeface="Lucida Sans Unicode"/>
                <a:cs typeface="Lucida Sans Unicode"/>
              </a:rPr>
              <a:t>konsultavimo</a:t>
            </a:r>
            <a:r>
              <a:rPr sz="1300" spc="-15" dirty="0">
                <a:solidFill>
                  <a:srgbClr val="03006C"/>
                </a:solidFill>
                <a:latin typeface="Lucida Sans Unicode"/>
                <a:cs typeface="Lucida Sans Unicode"/>
              </a:rPr>
              <a:t> </a:t>
            </a:r>
            <a:r>
              <a:rPr sz="1300" spc="-25" dirty="0">
                <a:solidFill>
                  <a:srgbClr val="03006C"/>
                </a:solidFill>
                <a:latin typeface="Lucida Sans Unicode"/>
                <a:cs typeface="Lucida Sans Unicode"/>
              </a:rPr>
              <a:t>bei</a:t>
            </a:r>
            <a:r>
              <a:rPr sz="1300" spc="-70" dirty="0">
                <a:solidFill>
                  <a:srgbClr val="03006C"/>
                </a:solidFill>
                <a:latin typeface="Lucida Sans Unicode"/>
                <a:cs typeface="Lucida Sans Unicode"/>
              </a:rPr>
              <a:t> </a:t>
            </a:r>
            <a:r>
              <a:rPr sz="1300" spc="-25" dirty="0">
                <a:solidFill>
                  <a:srgbClr val="03006C"/>
                </a:solidFill>
                <a:latin typeface="Lucida Sans Unicode"/>
                <a:cs typeface="Lucida Sans Unicode"/>
              </a:rPr>
              <a:t>informavimo</a:t>
            </a:r>
            <a:r>
              <a:rPr sz="1300" spc="-35" dirty="0">
                <a:solidFill>
                  <a:srgbClr val="03006C"/>
                </a:solidFill>
                <a:latin typeface="Lucida Sans Unicode"/>
                <a:cs typeface="Lucida Sans Unicode"/>
              </a:rPr>
              <a:t> paslaugos</a:t>
            </a:r>
            <a:endParaRPr sz="1300">
              <a:latin typeface="Lucida Sans Unicode"/>
              <a:cs typeface="Lucida Sans Unicode"/>
            </a:endParaRPr>
          </a:p>
          <a:p>
            <a:pPr marL="299085" indent="-287020">
              <a:lnSpc>
                <a:spcPct val="100000"/>
              </a:lnSpc>
              <a:spcBef>
                <a:spcPts val="855"/>
              </a:spcBef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300" spc="-35" dirty="0">
                <a:solidFill>
                  <a:srgbClr val="03006C"/>
                </a:solidFill>
                <a:latin typeface="Lucida Sans Unicode"/>
                <a:cs typeface="Lucida Sans Unicode"/>
              </a:rPr>
              <a:t>Motyvacijos,</a:t>
            </a:r>
            <a:r>
              <a:rPr sz="1300" spc="-30" dirty="0">
                <a:solidFill>
                  <a:srgbClr val="03006C"/>
                </a:solidFill>
                <a:latin typeface="Lucida Sans Unicode"/>
                <a:cs typeface="Lucida Sans Unicode"/>
              </a:rPr>
              <a:t> </a:t>
            </a:r>
            <a:r>
              <a:rPr sz="1300" spc="-50" dirty="0">
                <a:solidFill>
                  <a:srgbClr val="03006C"/>
                </a:solidFill>
                <a:latin typeface="Lucida Sans Unicode"/>
                <a:cs typeface="Lucida Sans Unicode"/>
              </a:rPr>
              <a:t>tikslingo</a:t>
            </a:r>
            <a:r>
              <a:rPr sz="1300" spc="-40" dirty="0">
                <a:solidFill>
                  <a:srgbClr val="03006C"/>
                </a:solidFill>
                <a:latin typeface="Lucida Sans Unicode"/>
                <a:cs typeface="Lucida Sans Unicode"/>
              </a:rPr>
              <a:t> </a:t>
            </a:r>
            <a:r>
              <a:rPr sz="1300" spc="-30" dirty="0">
                <a:solidFill>
                  <a:srgbClr val="03006C"/>
                </a:solidFill>
                <a:latin typeface="Lucida Sans Unicode"/>
                <a:cs typeface="Lucida Sans Unicode"/>
              </a:rPr>
              <a:t>apsisprendimo </a:t>
            </a:r>
            <a:r>
              <a:rPr sz="1300" spc="-25" dirty="0">
                <a:solidFill>
                  <a:srgbClr val="03006C"/>
                </a:solidFill>
                <a:latin typeface="Lucida Sans Unicode"/>
                <a:cs typeface="Lucida Sans Unicode"/>
              </a:rPr>
              <a:t>dėl</a:t>
            </a:r>
            <a:r>
              <a:rPr sz="1300" spc="-70" dirty="0">
                <a:solidFill>
                  <a:srgbClr val="03006C"/>
                </a:solidFill>
                <a:latin typeface="Lucida Sans Unicode"/>
                <a:cs typeface="Lucida Sans Unicode"/>
              </a:rPr>
              <a:t> </a:t>
            </a:r>
            <a:r>
              <a:rPr sz="1300" spc="-30" dirty="0">
                <a:solidFill>
                  <a:srgbClr val="03006C"/>
                </a:solidFill>
                <a:latin typeface="Lucida Sans Unicode"/>
                <a:cs typeface="Lucida Sans Unicode"/>
              </a:rPr>
              <a:t>karjeros</a:t>
            </a:r>
            <a:r>
              <a:rPr sz="1300" spc="-65" dirty="0">
                <a:solidFill>
                  <a:srgbClr val="03006C"/>
                </a:solidFill>
                <a:latin typeface="Lucida Sans Unicode"/>
                <a:cs typeface="Lucida Sans Unicode"/>
              </a:rPr>
              <a:t> </a:t>
            </a:r>
            <a:r>
              <a:rPr sz="1300" spc="-35" dirty="0">
                <a:solidFill>
                  <a:srgbClr val="03006C"/>
                </a:solidFill>
                <a:latin typeface="Lucida Sans Unicode"/>
                <a:cs typeface="Lucida Sans Unicode"/>
              </a:rPr>
              <a:t>pasirinkimo</a:t>
            </a:r>
            <a:r>
              <a:rPr sz="1300" spc="-15" dirty="0">
                <a:solidFill>
                  <a:srgbClr val="03006C"/>
                </a:solidFill>
                <a:latin typeface="Lucida Sans Unicode"/>
                <a:cs typeface="Lucida Sans Unicode"/>
              </a:rPr>
              <a:t> </a:t>
            </a:r>
            <a:r>
              <a:rPr sz="1300" spc="-40" dirty="0">
                <a:solidFill>
                  <a:srgbClr val="03006C"/>
                </a:solidFill>
                <a:latin typeface="Lucida Sans Unicode"/>
                <a:cs typeface="Lucida Sans Unicode"/>
              </a:rPr>
              <a:t>ugdymas</a:t>
            </a:r>
            <a:endParaRPr sz="1300">
              <a:latin typeface="Lucida Sans Unicode"/>
              <a:cs typeface="Lucida Sans Unicode"/>
            </a:endParaRPr>
          </a:p>
          <a:p>
            <a:pPr marL="299085" marR="5080" indent="-287020">
              <a:lnSpc>
                <a:spcPts val="1400"/>
              </a:lnSpc>
              <a:spcBef>
                <a:spcPts val="1019"/>
              </a:spcBef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300" spc="-30" dirty="0">
                <a:solidFill>
                  <a:srgbClr val="03006C"/>
                </a:solidFill>
                <a:latin typeface="Lucida Sans Unicode"/>
                <a:cs typeface="Lucida Sans Unicode"/>
              </a:rPr>
              <a:t>Įsidarbinimo</a:t>
            </a:r>
            <a:r>
              <a:rPr sz="1300" spc="-20" dirty="0">
                <a:solidFill>
                  <a:srgbClr val="03006C"/>
                </a:solidFill>
                <a:latin typeface="Lucida Sans Unicode"/>
                <a:cs typeface="Lucida Sans Unicode"/>
              </a:rPr>
              <a:t> </a:t>
            </a:r>
            <a:r>
              <a:rPr sz="1300" spc="-45" dirty="0">
                <a:solidFill>
                  <a:srgbClr val="03006C"/>
                </a:solidFill>
                <a:latin typeface="Lucida Sans Unicode"/>
                <a:cs typeface="Lucida Sans Unicode"/>
              </a:rPr>
              <a:t>galimybės,</a:t>
            </a:r>
            <a:r>
              <a:rPr sz="1300" spc="-40" dirty="0">
                <a:solidFill>
                  <a:srgbClr val="03006C"/>
                </a:solidFill>
                <a:latin typeface="Lucida Sans Unicode"/>
                <a:cs typeface="Lucida Sans Unicode"/>
              </a:rPr>
              <a:t> </a:t>
            </a:r>
            <a:r>
              <a:rPr sz="1300" spc="-30" dirty="0">
                <a:solidFill>
                  <a:srgbClr val="03006C"/>
                </a:solidFill>
                <a:latin typeface="Lucida Sans Unicode"/>
                <a:cs typeface="Lucida Sans Unicode"/>
              </a:rPr>
              <a:t>verslumas,</a:t>
            </a:r>
            <a:r>
              <a:rPr sz="1300" spc="-50" dirty="0">
                <a:solidFill>
                  <a:srgbClr val="03006C"/>
                </a:solidFill>
                <a:latin typeface="Lucida Sans Unicode"/>
                <a:cs typeface="Lucida Sans Unicode"/>
              </a:rPr>
              <a:t> </a:t>
            </a:r>
            <a:r>
              <a:rPr sz="1300" spc="-30" dirty="0">
                <a:solidFill>
                  <a:srgbClr val="03006C"/>
                </a:solidFill>
                <a:latin typeface="Lucida Sans Unicode"/>
                <a:cs typeface="Lucida Sans Unicode"/>
              </a:rPr>
              <a:t>nuolatinis</a:t>
            </a:r>
            <a:r>
              <a:rPr sz="1300" spc="-20" dirty="0">
                <a:solidFill>
                  <a:srgbClr val="03006C"/>
                </a:solidFill>
                <a:latin typeface="Lucida Sans Unicode"/>
                <a:cs typeface="Lucida Sans Unicode"/>
              </a:rPr>
              <a:t> </a:t>
            </a:r>
            <a:r>
              <a:rPr sz="1300" spc="-55" dirty="0">
                <a:solidFill>
                  <a:srgbClr val="03006C"/>
                </a:solidFill>
                <a:latin typeface="Lucida Sans Unicode"/>
                <a:cs typeface="Lucida Sans Unicode"/>
              </a:rPr>
              <a:t>žinių</a:t>
            </a:r>
            <a:r>
              <a:rPr sz="1300" spc="-50" dirty="0">
                <a:solidFill>
                  <a:srgbClr val="03006C"/>
                </a:solidFill>
                <a:latin typeface="Lucida Sans Unicode"/>
                <a:cs typeface="Lucida Sans Unicode"/>
              </a:rPr>
              <a:t> </a:t>
            </a:r>
            <a:r>
              <a:rPr sz="1300" spc="-45" dirty="0">
                <a:solidFill>
                  <a:srgbClr val="03006C"/>
                </a:solidFill>
                <a:latin typeface="Lucida Sans Unicode"/>
                <a:cs typeface="Lucida Sans Unicode"/>
              </a:rPr>
              <a:t>siekimas,</a:t>
            </a:r>
            <a:r>
              <a:rPr sz="1300" spc="-60" dirty="0">
                <a:solidFill>
                  <a:srgbClr val="03006C"/>
                </a:solidFill>
                <a:latin typeface="Lucida Sans Unicode"/>
                <a:cs typeface="Lucida Sans Unicode"/>
              </a:rPr>
              <a:t> </a:t>
            </a:r>
            <a:r>
              <a:rPr sz="1300" spc="-35" dirty="0">
                <a:solidFill>
                  <a:srgbClr val="03006C"/>
                </a:solidFill>
                <a:latin typeface="Lucida Sans Unicode"/>
                <a:cs typeface="Lucida Sans Unicode"/>
              </a:rPr>
              <a:t>gebėjimai</a:t>
            </a:r>
            <a:r>
              <a:rPr sz="1300" spc="-45" dirty="0">
                <a:solidFill>
                  <a:srgbClr val="03006C"/>
                </a:solidFill>
                <a:latin typeface="Lucida Sans Unicode"/>
                <a:cs typeface="Lucida Sans Unicode"/>
              </a:rPr>
              <a:t> mokytis</a:t>
            </a:r>
            <a:r>
              <a:rPr sz="1300" spc="-30" dirty="0">
                <a:solidFill>
                  <a:srgbClr val="03006C"/>
                </a:solidFill>
                <a:latin typeface="Lucida Sans Unicode"/>
                <a:cs typeface="Lucida Sans Unicode"/>
              </a:rPr>
              <a:t> visą </a:t>
            </a:r>
            <a:r>
              <a:rPr sz="1300" spc="-395" dirty="0">
                <a:solidFill>
                  <a:srgbClr val="03006C"/>
                </a:solidFill>
                <a:latin typeface="Lucida Sans Unicode"/>
                <a:cs typeface="Lucida Sans Unicode"/>
              </a:rPr>
              <a:t> </a:t>
            </a:r>
            <a:r>
              <a:rPr sz="1300" spc="-30" dirty="0">
                <a:solidFill>
                  <a:srgbClr val="03006C"/>
                </a:solidFill>
                <a:latin typeface="Lucida Sans Unicode"/>
                <a:cs typeface="Lucida Sans Unicode"/>
              </a:rPr>
              <a:t>gyvenimą</a:t>
            </a:r>
            <a:endParaRPr sz="1300">
              <a:latin typeface="Lucida Sans Unicode"/>
              <a:cs typeface="Lucida Sans Unicode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734057" y="2492446"/>
            <a:ext cx="5315585" cy="840740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75"/>
              </a:spcBef>
            </a:pPr>
            <a:r>
              <a:rPr sz="2400" b="1" spc="-204" dirty="0">
                <a:solidFill>
                  <a:srgbClr val="03006C"/>
                </a:solidFill>
                <a:latin typeface="Verdana"/>
                <a:cs typeface="Verdana"/>
              </a:rPr>
              <a:t>VIZIJA</a:t>
            </a:r>
            <a:endParaRPr sz="24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640"/>
              </a:spcBef>
            </a:pPr>
            <a:r>
              <a:rPr sz="1600" spc="-40" dirty="0">
                <a:solidFill>
                  <a:srgbClr val="03006C"/>
                </a:solidFill>
                <a:latin typeface="Lucida Sans Unicode"/>
                <a:cs typeface="Lucida Sans Unicode"/>
              </a:rPr>
              <a:t>VIE</a:t>
            </a:r>
            <a:r>
              <a:rPr sz="1600" spc="-240" dirty="0">
                <a:solidFill>
                  <a:srgbClr val="03006C"/>
                </a:solidFill>
                <a:latin typeface="Lucida Sans Unicode"/>
                <a:cs typeface="Lucida Sans Unicode"/>
              </a:rPr>
              <a:t>T</a:t>
            </a:r>
            <a:r>
              <a:rPr sz="1600" spc="-105" dirty="0">
                <a:solidFill>
                  <a:srgbClr val="03006C"/>
                </a:solidFill>
                <a:latin typeface="Lucida Sans Unicode"/>
                <a:cs typeface="Lucida Sans Unicode"/>
              </a:rPr>
              <a:t>A,</a:t>
            </a:r>
            <a:r>
              <a:rPr sz="1600" spc="-95" dirty="0">
                <a:solidFill>
                  <a:srgbClr val="03006C"/>
                </a:solidFill>
                <a:latin typeface="Lucida Sans Unicode"/>
                <a:cs typeface="Lucida Sans Unicode"/>
              </a:rPr>
              <a:t> </a:t>
            </a:r>
            <a:r>
              <a:rPr sz="1600" spc="-15" dirty="0">
                <a:solidFill>
                  <a:srgbClr val="03006C"/>
                </a:solidFill>
                <a:latin typeface="Lucida Sans Unicode"/>
                <a:cs typeface="Lucida Sans Unicode"/>
              </a:rPr>
              <a:t>KURI</a:t>
            </a:r>
            <a:r>
              <a:rPr sz="1600" spc="-80" dirty="0">
                <a:solidFill>
                  <a:srgbClr val="03006C"/>
                </a:solidFill>
                <a:latin typeface="Lucida Sans Unicode"/>
                <a:cs typeface="Lucida Sans Unicode"/>
              </a:rPr>
              <a:t> </a:t>
            </a:r>
            <a:r>
              <a:rPr sz="1600" spc="-130" dirty="0">
                <a:solidFill>
                  <a:srgbClr val="03006C"/>
                </a:solidFill>
                <a:latin typeface="Lucida Sans Unicode"/>
                <a:cs typeface="Lucida Sans Unicode"/>
              </a:rPr>
              <a:t>T</a:t>
            </a:r>
            <a:r>
              <a:rPr sz="1600" spc="-40" dirty="0">
                <a:solidFill>
                  <a:srgbClr val="03006C"/>
                </a:solidFill>
                <a:latin typeface="Lucida Sans Unicode"/>
                <a:cs typeface="Lucida Sans Unicode"/>
              </a:rPr>
              <a:t>ELKI</a:t>
            </a:r>
            <a:r>
              <a:rPr sz="1600" spc="-50" dirty="0">
                <a:solidFill>
                  <a:srgbClr val="03006C"/>
                </a:solidFill>
                <a:latin typeface="Lucida Sans Unicode"/>
                <a:cs typeface="Lucida Sans Unicode"/>
              </a:rPr>
              <a:t>A</a:t>
            </a:r>
            <a:r>
              <a:rPr sz="1600" spc="-90" dirty="0">
                <a:solidFill>
                  <a:srgbClr val="03006C"/>
                </a:solidFill>
                <a:latin typeface="Lucida Sans Unicode"/>
                <a:cs typeface="Lucida Sans Unicode"/>
              </a:rPr>
              <a:t> </a:t>
            </a:r>
            <a:r>
              <a:rPr sz="1600" dirty="0">
                <a:solidFill>
                  <a:srgbClr val="03006C"/>
                </a:solidFill>
                <a:latin typeface="Lucida Sans Unicode"/>
                <a:cs typeface="Lucida Sans Unicode"/>
              </a:rPr>
              <a:t>ŽMO</a:t>
            </a:r>
            <a:r>
              <a:rPr sz="1600" spc="5" dirty="0">
                <a:solidFill>
                  <a:srgbClr val="03006C"/>
                </a:solidFill>
                <a:latin typeface="Lucida Sans Unicode"/>
                <a:cs typeface="Lucida Sans Unicode"/>
              </a:rPr>
              <a:t>G</a:t>
            </a:r>
            <a:r>
              <a:rPr sz="1600" spc="-10" dirty="0">
                <a:solidFill>
                  <a:srgbClr val="03006C"/>
                </a:solidFill>
                <a:latin typeface="Lucida Sans Unicode"/>
                <a:cs typeface="Lucida Sans Unicode"/>
              </a:rPr>
              <a:t>AUS</a:t>
            </a:r>
            <a:r>
              <a:rPr sz="1600" spc="-95" dirty="0">
                <a:solidFill>
                  <a:srgbClr val="03006C"/>
                </a:solidFill>
                <a:latin typeface="Lucida Sans Unicode"/>
                <a:cs typeface="Lucida Sans Unicode"/>
              </a:rPr>
              <a:t> </a:t>
            </a:r>
            <a:r>
              <a:rPr sz="1600" spc="-25" dirty="0">
                <a:solidFill>
                  <a:srgbClr val="03006C"/>
                </a:solidFill>
                <a:latin typeface="Lucida Sans Unicode"/>
                <a:cs typeface="Lucida Sans Unicode"/>
              </a:rPr>
              <a:t>IR</a:t>
            </a:r>
            <a:r>
              <a:rPr sz="1600" spc="-75" dirty="0">
                <a:solidFill>
                  <a:srgbClr val="03006C"/>
                </a:solidFill>
                <a:latin typeface="Lucida Sans Unicode"/>
                <a:cs typeface="Lucida Sans Unicode"/>
              </a:rPr>
              <a:t> </a:t>
            </a:r>
            <a:r>
              <a:rPr sz="1600" dirty="0">
                <a:solidFill>
                  <a:srgbClr val="03006C"/>
                </a:solidFill>
                <a:latin typeface="Lucida Sans Unicode"/>
                <a:cs typeface="Lucida Sans Unicode"/>
              </a:rPr>
              <a:t>VISUOMENĖ</a:t>
            </a:r>
            <a:r>
              <a:rPr sz="1600" spc="5" dirty="0">
                <a:solidFill>
                  <a:srgbClr val="03006C"/>
                </a:solidFill>
                <a:latin typeface="Lucida Sans Unicode"/>
                <a:cs typeface="Lucida Sans Unicode"/>
              </a:rPr>
              <a:t>S</a:t>
            </a:r>
            <a:r>
              <a:rPr sz="1600" spc="-80" dirty="0">
                <a:solidFill>
                  <a:srgbClr val="03006C"/>
                </a:solidFill>
                <a:latin typeface="Lucida Sans Unicode"/>
                <a:cs typeface="Lucida Sans Unicode"/>
              </a:rPr>
              <a:t> </a:t>
            </a:r>
            <a:r>
              <a:rPr sz="1600" spc="5" dirty="0">
                <a:solidFill>
                  <a:srgbClr val="03006C"/>
                </a:solidFill>
                <a:latin typeface="Lucida Sans Unicode"/>
                <a:cs typeface="Lucida Sans Unicode"/>
              </a:rPr>
              <a:t>AUGIMUI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1990725" y="1754251"/>
            <a:ext cx="4801235" cy="613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" algn="ctr">
              <a:lnSpc>
                <a:spcPts val="2795"/>
              </a:lnSpc>
              <a:spcBef>
                <a:spcPts val="100"/>
              </a:spcBef>
            </a:pPr>
            <a:r>
              <a:rPr spc="-210" dirty="0"/>
              <a:t>MISIJA</a:t>
            </a:r>
          </a:p>
          <a:p>
            <a:pPr algn="ctr">
              <a:lnSpc>
                <a:spcPts val="1835"/>
              </a:lnSpc>
            </a:pPr>
            <a:r>
              <a:rPr sz="1600" b="0" spc="-10" dirty="0">
                <a:latin typeface="Lucida Sans Unicode"/>
                <a:cs typeface="Lucida Sans Unicode"/>
              </a:rPr>
              <a:t>P</a:t>
            </a:r>
            <a:r>
              <a:rPr sz="1600" b="0" spc="-55" dirty="0">
                <a:latin typeface="Lucida Sans Unicode"/>
                <a:cs typeface="Lucida Sans Unicode"/>
              </a:rPr>
              <a:t>ADĖTI</a:t>
            </a:r>
            <a:r>
              <a:rPr sz="1600" b="0" spc="-75" dirty="0">
                <a:latin typeface="Lucida Sans Unicode"/>
                <a:cs typeface="Lucida Sans Unicode"/>
              </a:rPr>
              <a:t> </a:t>
            </a:r>
            <a:r>
              <a:rPr sz="1600" b="0" spc="-10" dirty="0">
                <a:latin typeface="Lucida Sans Unicode"/>
                <a:cs typeface="Lucida Sans Unicode"/>
              </a:rPr>
              <a:t>P</a:t>
            </a:r>
            <a:r>
              <a:rPr sz="1600" b="0" spc="-45" dirty="0">
                <a:latin typeface="Lucida Sans Unicode"/>
                <a:cs typeface="Lucida Sans Unicode"/>
              </a:rPr>
              <a:t>ASITIKĖ</a:t>
            </a:r>
            <a:r>
              <a:rPr sz="1600" b="0" spc="-130" dirty="0">
                <a:latin typeface="Lucida Sans Unicode"/>
                <a:cs typeface="Lucida Sans Unicode"/>
              </a:rPr>
              <a:t>T</a:t>
            </a:r>
            <a:r>
              <a:rPr sz="1600" b="0" spc="-20" dirty="0">
                <a:latin typeface="Lucida Sans Unicode"/>
                <a:cs typeface="Lucida Sans Unicode"/>
              </a:rPr>
              <a:t>I</a:t>
            </a:r>
            <a:r>
              <a:rPr sz="1600" b="0" spc="-70" dirty="0">
                <a:latin typeface="Lucida Sans Unicode"/>
                <a:cs typeface="Lucida Sans Unicode"/>
              </a:rPr>
              <a:t> </a:t>
            </a:r>
            <a:r>
              <a:rPr sz="1600" b="0" spc="-35" dirty="0">
                <a:latin typeface="Lucida Sans Unicode"/>
                <a:cs typeface="Lucida Sans Unicode"/>
              </a:rPr>
              <a:t>S</a:t>
            </a:r>
            <a:r>
              <a:rPr sz="1600" b="0" spc="-110" dirty="0">
                <a:latin typeface="Lucida Sans Unicode"/>
                <a:cs typeface="Lucida Sans Unicode"/>
              </a:rPr>
              <a:t>A</a:t>
            </a:r>
            <a:r>
              <a:rPr sz="1600" b="0" spc="-25" dirty="0">
                <a:latin typeface="Lucida Sans Unicode"/>
                <a:cs typeface="Lucida Sans Unicode"/>
              </a:rPr>
              <a:t>VIM</a:t>
            </a:r>
            <a:r>
              <a:rPr sz="1600" b="0" spc="-10" dirty="0">
                <a:latin typeface="Lucida Sans Unicode"/>
                <a:cs typeface="Lucida Sans Unicode"/>
              </a:rPr>
              <a:t>I</a:t>
            </a:r>
            <a:r>
              <a:rPr sz="1600" b="0" spc="-85" dirty="0">
                <a:latin typeface="Lucida Sans Unicode"/>
                <a:cs typeface="Lucida Sans Unicode"/>
              </a:rPr>
              <a:t> </a:t>
            </a:r>
            <a:r>
              <a:rPr sz="1600" b="0" spc="-25" dirty="0">
                <a:latin typeface="Lucida Sans Unicode"/>
                <a:cs typeface="Lucida Sans Unicode"/>
              </a:rPr>
              <a:t>EIN</a:t>
            </a:r>
            <a:r>
              <a:rPr sz="1600" b="0" spc="-35" dirty="0">
                <a:latin typeface="Lucida Sans Unicode"/>
                <a:cs typeface="Lucida Sans Unicode"/>
              </a:rPr>
              <a:t>A</a:t>
            </a:r>
            <a:r>
              <a:rPr sz="1600" b="0" spc="-55" dirty="0">
                <a:latin typeface="Lucida Sans Unicode"/>
                <a:cs typeface="Lucida Sans Unicode"/>
              </a:rPr>
              <a:t>NT</a:t>
            </a:r>
            <a:r>
              <a:rPr sz="1600" b="0" spc="-65" dirty="0">
                <a:latin typeface="Lucida Sans Unicode"/>
                <a:cs typeface="Lucida Sans Unicode"/>
              </a:rPr>
              <a:t> KARJ</a:t>
            </a:r>
            <a:r>
              <a:rPr sz="1600" b="0" spc="-5" dirty="0">
                <a:latin typeface="Lucida Sans Unicode"/>
                <a:cs typeface="Lucida Sans Unicode"/>
              </a:rPr>
              <a:t>ERO</a:t>
            </a:r>
            <a:r>
              <a:rPr sz="1600" b="0" dirty="0">
                <a:latin typeface="Lucida Sans Unicode"/>
                <a:cs typeface="Lucida Sans Unicode"/>
              </a:rPr>
              <a:t>S</a:t>
            </a:r>
            <a:r>
              <a:rPr sz="1600" b="0" spc="-90" dirty="0">
                <a:latin typeface="Lucida Sans Unicode"/>
                <a:cs typeface="Lucida Sans Unicode"/>
              </a:rPr>
              <a:t> </a:t>
            </a:r>
            <a:r>
              <a:rPr sz="1600" b="0" spc="-10" dirty="0">
                <a:latin typeface="Lucida Sans Unicode"/>
                <a:cs typeface="Lucida Sans Unicode"/>
              </a:rPr>
              <a:t>KELIU</a:t>
            </a:r>
            <a:endParaRPr sz="16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879414" y="807979"/>
            <a:ext cx="1457960" cy="161925"/>
            <a:chOff x="9879414" y="807979"/>
            <a:chExt cx="1457960" cy="1619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79414" y="810625"/>
              <a:ext cx="168140" cy="15698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68864" y="810625"/>
              <a:ext cx="197405" cy="15654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90594" y="810625"/>
              <a:ext cx="156752" cy="15698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69159" y="810625"/>
              <a:ext cx="121038" cy="15918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33321" y="810625"/>
              <a:ext cx="136404" cy="15654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807941" y="807986"/>
              <a:ext cx="529590" cy="161925"/>
            </a:xfrm>
            <a:custGeom>
              <a:avLst/>
              <a:gdLst/>
              <a:ahLst/>
              <a:cxnLst/>
              <a:rect l="l" t="t" r="r" b="b"/>
              <a:pathLst>
                <a:path w="529590" h="161925">
                  <a:moveTo>
                    <a:pt x="156718" y="159626"/>
                  </a:moveTo>
                  <a:lnTo>
                    <a:pt x="121932" y="115531"/>
                  </a:lnTo>
                  <a:lnTo>
                    <a:pt x="117068" y="109359"/>
                  </a:lnTo>
                  <a:lnTo>
                    <a:pt x="125145" y="105638"/>
                  </a:lnTo>
                  <a:lnTo>
                    <a:pt x="132295" y="101142"/>
                  </a:lnTo>
                  <a:lnTo>
                    <a:pt x="152666" y="68503"/>
                  </a:lnTo>
                  <a:lnTo>
                    <a:pt x="153238" y="59969"/>
                  </a:lnTo>
                  <a:lnTo>
                    <a:pt x="152666" y="51371"/>
                  </a:lnTo>
                  <a:lnTo>
                    <a:pt x="150939" y="43434"/>
                  </a:lnTo>
                  <a:lnTo>
                    <a:pt x="148005" y="36156"/>
                  </a:lnTo>
                  <a:lnTo>
                    <a:pt x="145491" y="32194"/>
                  </a:lnTo>
                  <a:lnTo>
                    <a:pt x="143814" y="29540"/>
                  </a:lnTo>
                  <a:lnTo>
                    <a:pt x="111582" y="7797"/>
                  </a:lnTo>
                  <a:lnTo>
                    <a:pt x="111582" y="50711"/>
                  </a:lnTo>
                  <a:lnTo>
                    <a:pt x="111506" y="68503"/>
                  </a:lnTo>
                  <a:lnTo>
                    <a:pt x="74396" y="86868"/>
                  </a:lnTo>
                  <a:lnTo>
                    <a:pt x="41160" y="86868"/>
                  </a:lnTo>
                  <a:lnTo>
                    <a:pt x="41160" y="32194"/>
                  </a:lnTo>
                  <a:lnTo>
                    <a:pt x="74396" y="32194"/>
                  </a:lnTo>
                  <a:lnTo>
                    <a:pt x="111582" y="50711"/>
                  </a:lnTo>
                  <a:lnTo>
                    <a:pt x="111582" y="7797"/>
                  </a:lnTo>
                  <a:lnTo>
                    <a:pt x="108038" y="6553"/>
                  </a:lnTo>
                  <a:lnTo>
                    <a:pt x="98196" y="4356"/>
                  </a:lnTo>
                  <a:lnTo>
                    <a:pt x="87604" y="3060"/>
                  </a:lnTo>
                  <a:lnTo>
                    <a:pt x="76365" y="2641"/>
                  </a:lnTo>
                  <a:lnTo>
                    <a:pt x="0" y="2641"/>
                  </a:lnTo>
                  <a:lnTo>
                    <a:pt x="0" y="159194"/>
                  </a:lnTo>
                  <a:lnTo>
                    <a:pt x="40652" y="159194"/>
                  </a:lnTo>
                  <a:lnTo>
                    <a:pt x="40652" y="115531"/>
                  </a:lnTo>
                  <a:lnTo>
                    <a:pt x="78333" y="115531"/>
                  </a:lnTo>
                  <a:lnTo>
                    <a:pt x="112585" y="159194"/>
                  </a:lnTo>
                  <a:lnTo>
                    <a:pt x="113093" y="159626"/>
                  </a:lnTo>
                  <a:lnTo>
                    <a:pt x="156718" y="159626"/>
                  </a:lnTo>
                  <a:close/>
                </a:path>
                <a:path w="529590" h="161925">
                  <a:moveTo>
                    <a:pt x="371995" y="159194"/>
                  </a:moveTo>
                  <a:lnTo>
                    <a:pt x="355104" y="125679"/>
                  </a:lnTo>
                  <a:lnTo>
                    <a:pt x="341337" y="98336"/>
                  </a:lnTo>
                  <a:lnTo>
                    <a:pt x="311111" y="38366"/>
                  </a:lnTo>
                  <a:lnTo>
                    <a:pt x="300570" y="17449"/>
                  </a:lnTo>
                  <a:lnTo>
                    <a:pt x="300570" y="98336"/>
                  </a:lnTo>
                  <a:lnTo>
                    <a:pt x="245008" y="98336"/>
                  </a:lnTo>
                  <a:lnTo>
                    <a:pt x="272808" y="38366"/>
                  </a:lnTo>
                  <a:lnTo>
                    <a:pt x="300570" y="98336"/>
                  </a:lnTo>
                  <a:lnTo>
                    <a:pt x="300570" y="17449"/>
                  </a:lnTo>
                  <a:lnTo>
                    <a:pt x="293116" y="2641"/>
                  </a:lnTo>
                  <a:lnTo>
                    <a:pt x="252971" y="2641"/>
                  </a:lnTo>
                  <a:lnTo>
                    <a:pt x="174586" y="159194"/>
                  </a:lnTo>
                  <a:lnTo>
                    <a:pt x="216242" y="159194"/>
                  </a:lnTo>
                  <a:lnTo>
                    <a:pt x="231609" y="125679"/>
                  </a:lnTo>
                  <a:lnTo>
                    <a:pt x="313969" y="125679"/>
                  </a:lnTo>
                  <a:lnTo>
                    <a:pt x="329336" y="159194"/>
                  </a:lnTo>
                  <a:lnTo>
                    <a:pt x="371995" y="159194"/>
                  </a:lnTo>
                  <a:close/>
                </a:path>
                <a:path w="529590" h="161925">
                  <a:moveTo>
                    <a:pt x="529247" y="112445"/>
                  </a:moveTo>
                  <a:lnTo>
                    <a:pt x="504113" y="76898"/>
                  </a:lnTo>
                  <a:lnTo>
                    <a:pt x="455701" y="64160"/>
                  </a:lnTo>
                  <a:lnTo>
                    <a:pt x="441375" y="60185"/>
                  </a:lnTo>
                  <a:lnTo>
                    <a:pt x="429526" y="55562"/>
                  </a:lnTo>
                  <a:lnTo>
                    <a:pt x="426554" y="51587"/>
                  </a:lnTo>
                  <a:lnTo>
                    <a:pt x="426554" y="41008"/>
                  </a:lnTo>
                  <a:lnTo>
                    <a:pt x="460298" y="28663"/>
                  </a:lnTo>
                  <a:lnTo>
                    <a:pt x="472274" y="29413"/>
                  </a:lnTo>
                  <a:lnTo>
                    <a:pt x="484403" y="31699"/>
                  </a:lnTo>
                  <a:lnTo>
                    <a:pt x="496633" y="35547"/>
                  </a:lnTo>
                  <a:lnTo>
                    <a:pt x="508901" y="41008"/>
                  </a:lnTo>
                  <a:lnTo>
                    <a:pt x="521296" y="13665"/>
                  </a:lnTo>
                  <a:lnTo>
                    <a:pt x="477024" y="939"/>
                  </a:lnTo>
                  <a:lnTo>
                    <a:pt x="460298" y="0"/>
                  </a:lnTo>
                  <a:lnTo>
                    <a:pt x="448843" y="406"/>
                  </a:lnTo>
                  <a:lnTo>
                    <a:pt x="411899" y="10172"/>
                  </a:lnTo>
                  <a:lnTo>
                    <a:pt x="386943" y="42240"/>
                  </a:lnTo>
                  <a:lnTo>
                    <a:pt x="386397" y="48945"/>
                  </a:lnTo>
                  <a:lnTo>
                    <a:pt x="387032" y="56476"/>
                  </a:lnTo>
                  <a:lnTo>
                    <a:pt x="417626" y="87757"/>
                  </a:lnTo>
                  <a:lnTo>
                    <a:pt x="459282" y="97891"/>
                  </a:lnTo>
                  <a:lnTo>
                    <a:pt x="476161" y="102298"/>
                  </a:lnTo>
                  <a:lnTo>
                    <a:pt x="480136" y="104063"/>
                  </a:lnTo>
                  <a:lnTo>
                    <a:pt x="487083" y="109359"/>
                  </a:lnTo>
                  <a:lnTo>
                    <a:pt x="488556" y="112445"/>
                  </a:lnTo>
                  <a:lnTo>
                    <a:pt x="488556" y="121259"/>
                  </a:lnTo>
                  <a:lnTo>
                    <a:pt x="454355" y="132727"/>
                  </a:lnTo>
                  <a:lnTo>
                    <a:pt x="446532" y="132473"/>
                  </a:lnTo>
                  <a:lnTo>
                    <a:pt x="408571" y="123024"/>
                  </a:lnTo>
                  <a:lnTo>
                    <a:pt x="396316" y="116420"/>
                  </a:lnTo>
                  <a:lnTo>
                    <a:pt x="382422" y="143751"/>
                  </a:lnTo>
                  <a:lnTo>
                    <a:pt x="388823" y="147561"/>
                  </a:lnTo>
                  <a:lnTo>
                    <a:pt x="396163" y="151028"/>
                  </a:lnTo>
                  <a:lnTo>
                    <a:pt x="404444" y="154165"/>
                  </a:lnTo>
                  <a:lnTo>
                    <a:pt x="413651" y="156984"/>
                  </a:lnTo>
                  <a:lnTo>
                    <a:pt x="414159" y="156540"/>
                  </a:lnTo>
                  <a:lnTo>
                    <a:pt x="423926" y="158597"/>
                  </a:lnTo>
                  <a:lnTo>
                    <a:pt x="433870" y="160121"/>
                  </a:lnTo>
                  <a:lnTo>
                    <a:pt x="444017" y="161074"/>
                  </a:lnTo>
                  <a:lnTo>
                    <a:pt x="454355" y="161391"/>
                  </a:lnTo>
                  <a:lnTo>
                    <a:pt x="466077" y="160985"/>
                  </a:lnTo>
                  <a:lnTo>
                    <a:pt x="503491" y="151218"/>
                  </a:lnTo>
                  <a:lnTo>
                    <a:pt x="528701" y="118973"/>
                  </a:lnTo>
                  <a:lnTo>
                    <a:pt x="529247" y="112445"/>
                  </a:lnTo>
                  <a:close/>
                </a:path>
              </a:pathLst>
            </a:custGeom>
            <a:solidFill>
              <a:srgbClr val="0300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428023" y="726840"/>
            <a:ext cx="348199" cy="309117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943355" y="1513332"/>
            <a:ext cx="1705610" cy="55244"/>
          </a:xfrm>
          <a:custGeom>
            <a:avLst/>
            <a:gdLst/>
            <a:ahLst/>
            <a:cxnLst/>
            <a:rect l="l" t="t" r="r" b="b"/>
            <a:pathLst>
              <a:path w="1705610" h="55244">
                <a:moveTo>
                  <a:pt x="1705356" y="0"/>
                </a:moveTo>
                <a:lnTo>
                  <a:pt x="0" y="0"/>
                </a:lnTo>
                <a:lnTo>
                  <a:pt x="0" y="54863"/>
                </a:lnTo>
                <a:lnTo>
                  <a:pt x="1705356" y="54863"/>
                </a:lnTo>
                <a:lnTo>
                  <a:pt x="1705356" y="0"/>
                </a:lnTo>
                <a:close/>
              </a:path>
            </a:pathLst>
          </a:custGeom>
          <a:solidFill>
            <a:srgbClr val="0300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71515" y="2683764"/>
            <a:ext cx="1752600" cy="1752600"/>
          </a:xfrm>
          <a:custGeom>
            <a:avLst/>
            <a:gdLst/>
            <a:ahLst/>
            <a:cxnLst/>
            <a:rect l="l" t="t" r="r" b="b"/>
            <a:pathLst>
              <a:path w="1752600" h="1752600">
                <a:moveTo>
                  <a:pt x="876300" y="0"/>
                </a:moveTo>
                <a:lnTo>
                  <a:pt x="828240" y="1297"/>
                </a:lnTo>
                <a:lnTo>
                  <a:pt x="780856" y="5144"/>
                </a:lnTo>
                <a:lnTo>
                  <a:pt x="734214" y="11475"/>
                </a:lnTo>
                <a:lnTo>
                  <a:pt x="688380" y="20222"/>
                </a:lnTo>
                <a:lnTo>
                  <a:pt x="643422" y="31317"/>
                </a:lnTo>
                <a:lnTo>
                  <a:pt x="599407" y="44695"/>
                </a:lnTo>
                <a:lnTo>
                  <a:pt x="556402" y="60289"/>
                </a:lnTo>
                <a:lnTo>
                  <a:pt x="514473" y="78030"/>
                </a:lnTo>
                <a:lnTo>
                  <a:pt x="473688" y="97853"/>
                </a:lnTo>
                <a:lnTo>
                  <a:pt x="434114" y="119690"/>
                </a:lnTo>
                <a:lnTo>
                  <a:pt x="395817" y="143474"/>
                </a:lnTo>
                <a:lnTo>
                  <a:pt x="358865" y="169139"/>
                </a:lnTo>
                <a:lnTo>
                  <a:pt x="323324" y="196617"/>
                </a:lnTo>
                <a:lnTo>
                  <a:pt x="289262" y="225842"/>
                </a:lnTo>
                <a:lnTo>
                  <a:pt x="256746" y="256746"/>
                </a:lnTo>
                <a:lnTo>
                  <a:pt x="225842" y="289262"/>
                </a:lnTo>
                <a:lnTo>
                  <a:pt x="196617" y="323324"/>
                </a:lnTo>
                <a:lnTo>
                  <a:pt x="169139" y="358865"/>
                </a:lnTo>
                <a:lnTo>
                  <a:pt x="143474" y="395817"/>
                </a:lnTo>
                <a:lnTo>
                  <a:pt x="119690" y="434114"/>
                </a:lnTo>
                <a:lnTo>
                  <a:pt x="97853" y="473688"/>
                </a:lnTo>
                <a:lnTo>
                  <a:pt x="78030" y="514473"/>
                </a:lnTo>
                <a:lnTo>
                  <a:pt x="60289" y="556402"/>
                </a:lnTo>
                <a:lnTo>
                  <a:pt x="44695" y="599407"/>
                </a:lnTo>
                <a:lnTo>
                  <a:pt x="31317" y="643422"/>
                </a:lnTo>
                <a:lnTo>
                  <a:pt x="20222" y="688380"/>
                </a:lnTo>
                <a:lnTo>
                  <a:pt x="11475" y="734214"/>
                </a:lnTo>
                <a:lnTo>
                  <a:pt x="5144" y="780856"/>
                </a:lnTo>
                <a:lnTo>
                  <a:pt x="1297" y="828240"/>
                </a:lnTo>
                <a:lnTo>
                  <a:pt x="0" y="876300"/>
                </a:lnTo>
                <a:lnTo>
                  <a:pt x="1297" y="924359"/>
                </a:lnTo>
                <a:lnTo>
                  <a:pt x="5144" y="971743"/>
                </a:lnTo>
                <a:lnTo>
                  <a:pt x="11475" y="1018385"/>
                </a:lnTo>
                <a:lnTo>
                  <a:pt x="20222" y="1064219"/>
                </a:lnTo>
                <a:lnTo>
                  <a:pt x="31317" y="1109177"/>
                </a:lnTo>
                <a:lnTo>
                  <a:pt x="44695" y="1153192"/>
                </a:lnTo>
                <a:lnTo>
                  <a:pt x="60289" y="1196197"/>
                </a:lnTo>
                <a:lnTo>
                  <a:pt x="78030" y="1238126"/>
                </a:lnTo>
                <a:lnTo>
                  <a:pt x="97853" y="1278911"/>
                </a:lnTo>
                <a:lnTo>
                  <a:pt x="119690" y="1318485"/>
                </a:lnTo>
                <a:lnTo>
                  <a:pt x="143474" y="1356782"/>
                </a:lnTo>
                <a:lnTo>
                  <a:pt x="169139" y="1393734"/>
                </a:lnTo>
                <a:lnTo>
                  <a:pt x="196617" y="1429275"/>
                </a:lnTo>
                <a:lnTo>
                  <a:pt x="225842" y="1463337"/>
                </a:lnTo>
                <a:lnTo>
                  <a:pt x="256746" y="1495853"/>
                </a:lnTo>
                <a:lnTo>
                  <a:pt x="289262" y="1526757"/>
                </a:lnTo>
                <a:lnTo>
                  <a:pt x="323324" y="1555982"/>
                </a:lnTo>
                <a:lnTo>
                  <a:pt x="358865" y="1583460"/>
                </a:lnTo>
                <a:lnTo>
                  <a:pt x="395817" y="1609125"/>
                </a:lnTo>
                <a:lnTo>
                  <a:pt x="434114" y="1632909"/>
                </a:lnTo>
                <a:lnTo>
                  <a:pt x="473688" y="1654746"/>
                </a:lnTo>
                <a:lnTo>
                  <a:pt x="514473" y="1674569"/>
                </a:lnTo>
                <a:lnTo>
                  <a:pt x="556402" y="1692310"/>
                </a:lnTo>
                <a:lnTo>
                  <a:pt x="599407" y="1707904"/>
                </a:lnTo>
                <a:lnTo>
                  <a:pt x="643422" y="1721282"/>
                </a:lnTo>
                <a:lnTo>
                  <a:pt x="688380" y="1732377"/>
                </a:lnTo>
                <a:lnTo>
                  <a:pt x="734214" y="1741124"/>
                </a:lnTo>
                <a:lnTo>
                  <a:pt x="780856" y="1747455"/>
                </a:lnTo>
                <a:lnTo>
                  <a:pt x="828240" y="1751302"/>
                </a:lnTo>
                <a:lnTo>
                  <a:pt x="876300" y="1752600"/>
                </a:lnTo>
                <a:lnTo>
                  <a:pt x="924359" y="1751302"/>
                </a:lnTo>
                <a:lnTo>
                  <a:pt x="971743" y="1747455"/>
                </a:lnTo>
                <a:lnTo>
                  <a:pt x="1018385" y="1741124"/>
                </a:lnTo>
                <a:lnTo>
                  <a:pt x="1064219" y="1732377"/>
                </a:lnTo>
                <a:lnTo>
                  <a:pt x="1109177" y="1721282"/>
                </a:lnTo>
                <a:lnTo>
                  <a:pt x="1153192" y="1707904"/>
                </a:lnTo>
                <a:lnTo>
                  <a:pt x="1196197" y="1692310"/>
                </a:lnTo>
                <a:lnTo>
                  <a:pt x="1238126" y="1674569"/>
                </a:lnTo>
                <a:lnTo>
                  <a:pt x="1278911" y="1654746"/>
                </a:lnTo>
                <a:lnTo>
                  <a:pt x="1318485" y="1632909"/>
                </a:lnTo>
                <a:lnTo>
                  <a:pt x="1356782" y="1609125"/>
                </a:lnTo>
                <a:lnTo>
                  <a:pt x="1393734" y="1583460"/>
                </a:lnTo>
                <a:lnTo>
                  <a:pt x="1429275" y="1555982"/>
                </a:lnTo>
                <a:lnTo>
                  <a:pt x="1463337" y="1526757"/>
                </a:lnTo>
                <a:lnTo>
                  <a:pt x="1495853" y="1495853"/>
                </a:lnTo>
                <a:lnTo>
                  <a:pt x="1526757" y="1463337"/>
                </a:lnTo>
                <a:lnTo>
                  <a:pt x="1555982" y="1429275"/>
                </a:lnTo>
                <a:lnTo>
                  <a:pt x="1583460" y="1393734"/>
                </a:lnTo>
                <a:lnTo>
                  <a:pt x="1609125" y="1356782"/>
                </a:lnTo>
                <a:lnTo>
                  <a:pt x="1632909" y="1318485"/>
                </a:lnTo>
                <a:lnTo>
                  <a:pt x="1654746" y="1278911"/>
                </a:lnTo>
                <a:lnTo>
                  <a:pt x="1674569" y="1238126"/>
                </a:lnTo>
                <a:lnTo>
                  <a:pt x="1692310" y="1196197"/>
                </a:lnTo>
                <a:lnTo>
                  <a:pt x="1707904" y="1153192"/>
                </a:lnTo>
                <a:lnTo>
                  <a:pt x="1721282" y="1109177"/>
                </a:lnTo>
                <a:lnTo>
                  <a:pt x="1732377" y="1064219"/>
                </a:lnTo>
                <a:lnTo>
                  <a:pt x="1741124" y="1018385"/>
                </a:lnTo>
                <a:lnTo>
                  <a:pt x="1747455" y="971743"/>
                </a:lnTo>
                <a:lnTo>
                  <a:pt x="1751302" y="924359"/>
                </a:lnTo>
                <a:lnTo>
                  <a:pt x="1752600" y="876300"/>
                </a:lnTo>
                <a:lnTo>
                  <a:pt x="1751302" y="828240"/>
                </a:lnTo>
                <a:lnTo>
                  <a:pt x="1747455" y="780856"/>
                </a:lnTo>
                <a:lnTo>
                  <a:pt x="1741124" y="734214"/>
                </a:lnTo>
                <a:lnTo>
                  <a:pt x="1732377" y="688380"/>
                </a:lnTo>
                <a:lnTo>
                  <a:pt x="1721282" y="643422"/>
                </a:lnTo>
                <a:lnTo>
                  <a:pt x="1707904" y="599407"/>
                </a:lnTo>
                <a:lnTo>
                  <a:pt x="1692310" y="556402"/>
                </a:lnTo>
                <a:lnTo>
                  <a:pt x="1674569" y="514473"/>
                </a:lnTo>
                <a:lnTo>
                  <a:pt x="1654746" y="473688"/>
                </a:lnTo>
                <a:lnTo>
                  <a:pt x="1632909" y="434114"/>
                </a:lnTo>
                <a:lnTo>
                  <a:pt x="1609125" y="395817"/>
                </a:lnTo>
                <a:lnTo>
                  <a:pt x="1583460" y="358865"/>
                </a:lnTo>
                <a:lnTo>
                  <a:pt x="1555982" y="323324"/>
                </a:lnTo>
                <a:lnTo>
                  <a:pt x="1526757" y="289262"/>
                </a:lnTo>
                <a:lnTo>
                  <a:pt x="1495853" y="256746"/>
                </a:lnTo>
                <a:lnTo>
                  <a:pt x="1463337" y="225842"/>
                </a:lnTo>
                <a:lnTo>
                  <a:pt x="1429275" y="196617"/>
                </a:lnTo>
                <a:lnTo>
                  <a:pt x="1393734" y="169139"/>
                </a:lnTo>
                <a:lnTo>
                  <a:pt x="1356782" y="143474"/>
                </a:lnTo>
                <a:lnTo>
                  <a:pt x="1318485" y="119690"/>
                </a:lnTo>
                <a:lnTo>
                  <a:pt x="1278911" y="97853"/>
                </a:lnTo>
                <a:lnTo>
                  <a:pt x="1238126" y="78030"/>
                </a:lnTo>
                <a:lnTo>
                  <a:pt x="1196197" y="60289"/>
                </a:lnTo>
                <a:lnTo>
                  <a:pt x="1153192" y="44695"/>
                </a:lnTo>
                <a:lnTo>
                  <a:pt x="1109177" y="31317"/>
                </a:lnTo>
                <a:lnTo>
                  <a:pt x="1064219" y="20222"/>
                </a:lnTo>
                <a:lnTo>
                  <a:pt x="1018385" y="11475"/>
                </a:lnTo>
                <a:lnTo>
                  <a:pt x="971743" y="5144"/>
                </a:lnTo>
                <a:lnTo>
                  <a:pt x="924359" y="1297"/>
                </a:lnTo>
                <a:lnTo>
                  <a:pt x="876300" y="0"/>
                </a:lnTo>
                <a:close/>
              </a:path>
            </a:pathLst>
          </a:custGeom>
          <a:solidFill>
            <a:srgbClr val="FFCD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07435" y="2683764"/>
            <a:ext cx="1752600" cy="1752600"/>
          </a:xfrm>
          <a:custGeom>
            <a:avLst/>
            <a:gdLst/>
            <a:ahLst/>
            <a:cxnLst/>
            <a:rect l="l" t="t" r="r" b="b"/>
            <a:pathLst>
              <a:path w="1752600" h="1752600">
                <a:moveTo>
                  <a:pt x="876300" y="0"/>
                </a:moveTo>
                <a:lnTo>
                  <a:pt x="828240" y="1297"/>
                </a:lnTo>
                <a:lnTo>
                  <a:pt x="780856" y="5144"/>
                </a:lnTo>
                <a:lnTo>
                  <a:pt x="734214" y="11475"/>
                </a:lnTo>
                <a:lnTo>
                  <a:pt x="688380" y="20222"/>
                </a:lnTo>
                <a:lnTo>
                  <a:pt x="643422" y="31317"/>
                </a:lnTo>
                <a:lnTo>
                  <a:pt x="599407" y="44695"/>
                </a:lnTo>
                <a:lnTo>
                  <a:pt x="556402" y="60289"/>
                </a:lnTo>
                <a:lnTo>
                  <a:pt x="514473" y="78030"/>
                </a:lnTo>
                <a:lnTo>
                  <a:pt x="473688" y="97853"/>
                </a:lnTo>
                <a:lnTo>
                  <a:pt x="434114" y="119690"/>
                </a:lnTo>
                <a:lnTo>
                  <a:pt x="395817" y="143474"/>
                </a:lnTo>
                <a:lnTo>
                  <a:pt x="358865" y="169139"/>
                </a:lnTo>
                <a:lnTo>
                  <a:pt x="323324" y="196617"/>
                </a:lnTo>
                <a:lnTo>
                  <a:pt x="289262" y="225842"/>
                </a:lnTo>
                <a:lnTo>
                  <a:pt x="256746" y="256746"/>
                </a:lnTo>
                <a:lnTo>
                  <a:pt x="225842" y="289262"/>
                </a:lnTo>
                <a:lnTo>
                  <a:pt x="196617" y="323324"/>
                </a:lnTo>
                <a:lnTo>
                  <a:pt x="169139" y="358865"/>
                </a:lnTo>
                <a:lnTo>
                  <a:pt x="143474" y="395817"/>
                </a:lnTo>
                <a:lnTo>
                  <a:pt x="119690" y="434114"/>
                </a:lnTo>
                <a:lnTo>
                  <a:pt x="97853" y="473688"/>
                </a:lnTo>
                <a:lnTo>
                  <a:pt x="78030" y="514473"/>
                </a:lnTo>
                <a:lnTo>
                  <a:pt x="60289" y="556402"/>
                </a:lnTo>
                <a:lnTo>
                  <a:pt x="44695" y="599407"/>
                </a:lnTo>
                <a:lnTo>
                  <a:pt x="31317" y="643422"/>
                </a:lnTo>
                <a:lnTo>
                  <a:pt x="20222" y="688380"/>
                </a:lnTo>
                <a:lnTo>
                  <a:pt x="11475" y="734214"/>
                </a:lnTo>
                <a:lnTo>
                  <a:pt x="5144" y="780856"/>
                </a:lnTo>
                <a:lnTo>
                  <a:pt x="1297" y="828240"/>
                </a:lnTo>
                <a:lnTo>
                  <a:pt x="0" y="876300"/>
                </a:lnTo>
                <a:lnTo>
                  <a:pt x="1297" y="924359"/>
                </a:lnTo>
                <a:lnTo>
                  <a:pt x="5144" y="971743"/>
                </a:lnTo>
                <a:lnTo>
                  <a:pt x="11475" y="1018385"/>
                </a:lnTo>
                <a:lnTo>
                  <a:pt x="20222" y="1064219"/>
                </a:lnTo>
                <a:lnTo>
                  <a:pt x="31317" y="1109177"/>
                </a:lnTo>
                <a:lnTo>
                  <a:pt x="44695" y="1153192"/>
                </a:lnTo>
                <a:lnTo>
                  <a:pt x="60289" y="1196197"/>
                </a:lnTo>
                <a:lnTo>
                  <a:pt x="78030" y="1238126"/>
                </a:lnTo>
                <a:lnTo>
                  <a:pt x="97853" y="1278911"/>
                </a:lnTo>
                <a:lnTo>
                  <a:pt x="119690" y="1318485"/>
                </a:lnTo>
                <a:lnTo>
                  <a:pt x="143474" y="1356782"/>
                </a:lnTo>
                <a:lnTo>
                  <a:pt x="169139" y="1393734"/>
                </a:lnTo>
                <a:lnTo>
                  <a:pt x="196617" y="1429275"/>
                </a:lnTo>
                <a:lnTo>
                  <a:pt x="225842" y="1463337"/>
                </a:lnTo>
                <a:lnTo>
                  <a:pt x="256746" y="1495853"/>
                </a:lnTo>
                <a:lnTo>
                  <a:pt x="289262" y="1526757"/>
                </a:lnTo>
                <a:lnTo>
                  <a:pt x="323324" y="1555982"/>
                </a:lnTo>
                <a:lnTo>
                  <a:pt x="358865" y="1583460"/>
                </a:lnTo>
                <a:lnTo>
                  <a:pt x="395817" y="1609125"/>
                </a:lnTo>
                <a:lnTo>
                  <a:pt x="434114" y="1632909"/>
                </a:lnTo>
                <a:lnTo>
                  <a:pt x="473688" y="1654746"/>
                </a:lnTo>
                <a:lnTo>
                  <a:pt x="514473" y="1674569"/>
                </a:lnTo>
                <a:lnTo>
                  <a:pt x="556402" y="1692310"/>
                </a:lnTo>
                <a:lnTo>
                  <a:pt x="599407" y="1707904"/>
                </a:lnTo>
                <a:lnTo>
                  <a:pt x="643422" y="1721282"/>
                </a:lnTo>
                <a:lnTo>
                  <a:pt x="688380" y="1732377"/>
                </a:lnTo>
                <a:lnTo>
                  <a:pt x="734214" y="1741124"/>
                </a:lnTo>
                <a:lnTo>
                  <a:pt x="780856" y="1747455"/>
                </a:lnTo>
                <a:lnTo>
                  <a:pt x="828240" y="1751302"/>
                </a:lnTo>
                <a:lnTo>
                  <a:pt x="876300" y="1752600"/>
                </a:lnTo>
                <a:lnTo>
                  <a:pt x="924359" y="1751302"/>
                </a:lnTo>
                <a:lnTo>
                  <a:pt x="971743" y="1747455"/>
                </a:lnTo>
                <a:lnTo>
                  <a:pt x="1018385" y="1741124"/>
                </a:lnTo>
                <a:lnTo>
                  <a:pt x="1064219" y="1732377"/>
                </a:lnTo>
                <a:lnTo>
                  <a:pt x="1109177" y="1721282"/>
                </a:lnTo>
                <a:lnTo>
                  <a:pt x="1153192" y="1707904"/>
                </a:lnTo>
                <a:lnTo>
                  <a:pt x="1196197" y="1692310"/>
                </a:lnTo>
                <a:lnTo>
                  <a:pt x="1238126" y="1674569"/>
                </a:lnTo>
                <a:lnTo>
                  <a:pt x="1278911" y="1654746"/>
                </a:lnTo>
                <a:lnTo>
                  <a:pt x="1318485" y="1632909"/>
                </a:lnTo>
                <a:lnTo>
                  <a:pt x="1356782" y="1609125"/>
                </a:lnTo>
                <a:lnTo>
                  <a:pt x="1393734" y="1583460"/>
                </a:lnTo>
                <a:lnTo>
                  <a:pt x="1429275" y="1555982"/>
                </a:lnTo>
                <a:lnTo>
                  <a:pt x="1463337" y="1526757"/>
                </a:lnTo>
                <a:lnTo>
                  <a:pt x="1495853" y="1495853"/>
                </a:lnTo>
                <a:lnTo>
                  <a:pt x="1526757" y="1463337"/>
                </a:lnTo>
                <a:lnTo>
                  <a:pt x="1555982" y="1429275"/>
                </a:lnTo>
                <a:lnTo>
                  <a:pt x="1583460" y="1393734"/>
                </a:lnTo>
                <a:lnTo>
                  <a:pt x="1609125" y="1356782"/>
                </a:lnTo>
                <a:lnTo>
                  <a:pt x="1632909" y="1318485"/>
                </a:lnTo>
                <a:lnTo>
                  <a:pt x="1654746" y="1278911"/>
                </a:lnTo>
                <a:lnTo>
                  <a:pt x="1674569" y="1238126"/>
                </a:lnTo>
                <a:lnTo>
                  <a:pt x="1692310" y="1196197"/>
                </a:lnTo>
                <a:lnTo>
                  <a:pt x="1707904" y="1153192"/>
                </a:lnTo>
                <a:lnTo>
                  <a:pt x="1721282" y="1109177"/>
                </a:lnTo>
                <a:lnTo>
                  <a:pt x="1732377" y="1064219"/>
                </a:lnTo>
                <a:lnTo>
                  <a:pt x="1741124" y="1018385"/>
                </a:lnTo>
                <a:lnTo>
                  <a:pt x="1747455" y="971743"/>
                </a:lnTo>
                <a:lnTo>
                  <a:pt x="1751302" y="924359"/>
                </a:lnTo>
                <a:lnTo>
                  <a:pt x="1752600" y="876300"/>
                </a:lnTo>
                <a:lnTo>
                  <a:pt x="1751302" y="828240"/>
                </a:lnTo>
                <a:lnTo>
                  <a:pt x="1747455" y="780856"/>
                </a:lnTo>
                <a:lnTo>
                  <a:pt x="1741124" y="734214"/>
                </a:lnTo>
                <a:lnTo>
                  <a:pt x="1732377" y="688380"/>
                </a:lnTo>
                <a:lnTo>
                  <a:pt x="1721282" y="643422"/>
                </a:lnTo>
                <a:lnTo>
                  <a:pt x="1707904" y="599407"/>
                </a:lnTo>
                <a:lnTo>
                  <a:pt x="1692310" y="556402"/>
                </a:lnTo>
                <a:lnTo>
                  <a:pt x="1674569" y="514473"/>
                </a:lnTo>
                <a:lnTo>
                  <a:pt x="1654746" y="473688"/>
                </a:lnTo>
                <a:lnTo>
                  <a:pt x="1632909" y="434114"/>
                </a:lnTo>
                <a:lnTo>
                  <a:pt x="1609125" y="395817"/>
                </a:lnTo>
                <a:lnTo>
                  <a:pt x="1583460" y="358865"/>
                </a:lnTo>
                <a:lnTo>
                  <a:pt x="1555982" y="323324"/>
                </a:lnTo>
                <a:lnTo>
                  <a:pt x="1526757" y="289262"/>
                </a:lnTo>
                <a:lnTo>
                  <a:pt x="1495853" y="256746"/>
                </a:lnTo>
                <a:lnTo>
                  <a:pt x="1463337" y="225842"/>
                </a:lnTo>
                <a:lnTo>
                  <a:pt x="1429275" y="196617"/>
                </a:lnTo>
                <a:lnTo>
                  <a:pt x="1393734" y="169139"/>
                </a:lnTo>
                <a:lnTo>
                  <a:pt x="1356782" y="143474"/>
                </a:lnTo>
                <a:lnTo>
                  <a:pt x="1318485" y="119690"/>
                </a:lnTo>
                <a:lnTo>
                  <a:pt x="1278911" y="97853"/>
                </a:lnTo>
                <a:lnTo>
                  <a:pt x="1238126" y="78030"/>
                </a:lnTo>
                <a:lnTo>
                  <a:pt x="1196197" y="60289"/>
                </a:lnTo>
                <a:lnTo>
                  <a:pt x="1153192" y="44695"/>
                </a:lnTo>
                <a:lnTo>
                  <a:pt x="1109177" y="31317"/>
                </a:lnTo>
                <a:lnTo>
                  <a:pt x="1064219" y="20222"/>
                </a:lnTo>
                <a:lnTo>
                  <a:pt x="1018385" y="11475"/>
                </a:lnTo>
                <a:lnTo>
                  <a:pt x="971743" y="5144"/>
                </a:lnTo>
                <a:lnTo>
                  <a:pt x="924359" y="1297"/>
                </a:lnTo>
                <a:lnTo>
                  <a:pt x="876300" y="0"/>
                </a:lnTo>
                <a:close/>
              </a:path>
            </a:pathLst>
          </a:custGeom>
          <a:solidFill>
            <a:srgbClr val="FFCD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37119" y="2683764"/>
            <a:ext cx="1752600" cy="1752600"/>
          </a:xfrm>
          <a:custGeom>
            <a:avLst/>
            <a:gdLst/>
            <a:ahLst/>
            <a:cxnLst/>
            <a:rect l="l" t="t" r="r" b="b"/>
            <a:pathLst>
              <a:path w="1752600" h="1752600">
                <a:moveTo>
                  <a:pt x="876300" y="0"/>
                </a:moveTo>
                <a:lnTo>
                  <a:pt x="828240" y="1297"/>
                </a:lnTo>
                <a:lnTo>
                  <a:pt x="780856" y="5144"/>
                </a:lnTo>
                <a:lnTo>
                  <a:pt x="734214" y="11475"/>
                </a:lnTo>
                <a:lnTo>
                  <a:pt x="688380" y="20222"/>
                </a:lnTo>
                <a:lnTo>
                  <a:pt x="643422" y="31317"/>
                </a:lnTo>
                <a:lnTo>
                  <a:pt x="599407" y="44695"/>
                </a:lnTo>
                <a:lnTo>
                  <a:pt x="556402" y="60289"/>
                </a:lnTo>
                <a:lnTo>
                  <a:pt x="514473" y="78030"/>
                </a:lnTo>
                <a:lnTo>
                  <a:pt x="473688" y="97853"/>
                </a:lnTo>
                <a:lnTo>
                  <a:pt x="434114" y="119690"/>
                </a:lnTo>
                <a:lnTo>
                  <a:pt x="395817" y="143474"/>
                </a:lnTo>
                <a:lnTo>
                  <a:pt x="358865" y="169139"/>
                </a:lnTo>
                <a:lnTo>
                  <a:pt x="323324" y="196617"/>
                </a:lnTo>
                <a:lnTo>
                  <a:pt x="289262" y="225842"/>
                </a:lnTo>
                <a:lnTo>
                  <a:pt x="256746" y="256746"/>
                </a:lnTo>
                <a:lnTo>
                  <a:pt x="225842" y="289262"/>
                </a:lnTo>
                <a:lnTo>
                  <a:pt x="196617" y="323324"/>
                </a:lnTo>
                <a:lnTo>
                  <a:pt x="169139" y="358865"/>
                </a:lnTo>
                <a:lnTo>
                  <a:pt x="143474" y="395817"/>
                </a:lnTo>
                <a:lnTo>
                  <a:pt x="119690" y="434114"/>
                </a:lnTo>
                <a:lnTo>
                  <a:pt x="97853" y="473688"/>
                </a:lnTo>
                <a:lnTo>
                  <a:pt x="78030" y="514473"/>
                </a:lnTo>
                <a:lnTo>
                  <a:pt x="60289" y="556402"/>
                </a:lnTo>
                <a:lnTo>
                  <a:pt x="44695" y="599407"/>
                </a:lnTo>
                <a:lnTo>
                  <a:pt x="31317" y="643422"/>
                </a:lnTo>
                <a:lnTo>
                  <a:pt x="20222" y="688380"/>
                </a:lnTo>
                <a:lnTo>
                  <a:pt x="11475" y="734214"/>
                </a:lnTo>
                <a:lnTo>
                  <a:pt x="5144" y="780856"/>
                </a:lnTo>
                <a:lnTo>
                  <a:pt x="1297" y="828240"/>
                </a:lnTo>
                <a:lnTo>
                  <a:pt x="0" y="876300"/>
                </a:lnTo>
                <a:lnTo>
                  <a:pt x="1297" y="924359"/>
                </a:lnTo>
                <a:lnTo>
                  <a:pt x="5144" y="971743"/>
                </a:lnTo>
                <a:lnTo>
                  <a:pt x="11475" y="1018385"/>
                </a:lnTo>
                <a:lnTo>
                  <a:pt x="20222" y="1064219"/>
                </a:lnTo>
                <a:lnTo>
                  <a:pt x="31317" y="1109177"/>
                </a:lnTo>
                <a:lnTo>
                  <a:pt x="44695" y="1153192"/>
                </a:lnTo>
                <a:lnTo>
                  <a:pt x="60289" y="1196197"/>
                </a:lnTo>
                <a:lnTo>
                  <a:pt x="78030" y="1238126"/>
                </a:lnTo>
                <a:lnTo>
                  <a:pt x="97853" y="1278911"/>
                </a:lnTo>
                <a:lnTo>
                  <a:pt x="119690" y="1318485"/>
                </a:lnTo>
                <a:lnTo>
                  <a:pt x="143474" y="1356782"/>
                </a:lnTo>
                <a:lnTo>
                  <a:pt x="169139" y="1393734"/>
                </a:lnTo>
                <a:lnTo>
                  <a:pt x="196617" y="1429275"/>
                </a:lnTo>
                <a:lnTo>
                  <a:pt x="225842" y="1463337"/>
                </a:lnTo>
                <a:lnTo>
                  <a:pt x="256746" y="1495853"/>
                </a:lnTo>
                <a:lnTo>
                  <a:pt x="289262" y="1526757"/>
                </a:lnTo>
                <a:lnTo>
                  <a:pt x="323324" y="1555982"/>
                </a:lnTo>
                <a:lnTo>
                  <a:pt x="358865" y="1583460"/>
                </a:lnTo>
                <a:lnTo>
                  <a:pt x="395817" y="1609125"/>
                </a:lnTo>
                <a:lnTo>
                  <a:pt x="434114" y="1632909"/>
                </a:lnTo>
                <a:lnTo>
                  <a:pt x="473688" y="1654746"/>
                </a:lnTo>
                <a:lnTo>
                  <a:pt x="514473" y="1674569"/>
                </a:lnTo>
                <a:lnTo>
                  <a:pt x="556402" y="1692310"/>
                </a:lnTo>
                <a:lnTo>
                  <a:pt x="599407" y="1707904"/>
                </a:lnTo>
                <a:lnTo>
                  <a:pt x="643422" y="1721282"/>
                </a:lnTo>
                <a:lnTo>
                  <a:pt x="688380" y="1732377"/>
                </a:lnTo>
                <a:lnTo>
                  <a:pt x="734214" y="1741124"/>
                </a:lnTo>
                <a:lnTo>
                  <a:pt x="780856" y="1747455"/>
                </a:lnTo>
                <a:lnTo>
                  <a:pt x="828240" y="1751302"/>
                </a:lnTo>
                <a:lnTo>
                  <a:pt x="876300" y="1752600"/>
                </a:lnTo>
                <a:lnTo>
                  <a:pt x="924359" y="1751302"/>
                </a:lnTo>
                <a:lnTo>
                  <a:pt x="971743" y="1747455"/>
                </a:lnTo>
                <a:lnTo>
                  <a:pt x="1018385" y="1741124"/>
                </a:lnTo>
                <a:lnTo>
                  <a:pt x="1064219" y="1732377"/>
                </a:lnTo>
                <a:lnTo>
                  <a:pt x="1109177" y="1721282"/>
                </a:lnTo>
                <a:lnTo>
                  <a:pt x="1153192" y="1707904"/>
                </a:lnTo>
                <a:lnTo>
                  <a:pt x="1196197" y="1692310"/>
                </a:lnTo>
                <a:lnTo>
                  <a:pt x="1238126" y="1674569"/>
                </a:lnTo>
                <a:lnTo>
                  <a:pt x="1278911" y="1654746"/>
                </a:lnTo>
                <a:lnTo>
                  <a:pt x="1318485" y="1632909"/>
                </a:lnTo>
                <a:lnTo>
                  <a:pt x="1356782" y="1609125"/>
                </a:lnTo>
                <a:lnTo>
                  <a:pt x="1393734" y="1583460"/>
                </a:lnTo>
                <a:lnTo>
                  <a:pt x="1429275" y="1555982"/>
                </a:lnTo>
                <a:lnTo>
                  <a:pt x="1463337" y="1526757"/>
                </a:lnTo>
                <a:lnTo>
                  <a:pt x="1495853" y="1495853"/>
                </a:lnTo>
                <a:lnTo>
                  <a:pt x="1526757" y="1463337"/>
                </a:lnTo>
                <a:lnTo>
                  <a:pt x="1555982" y="1429275"/>
                </a:lnTo>
                <a:lnTo>
                  <a:pt x="1583460" y="1393734"/>
                </a:lnTo>
                <a:lnTo>
                  <a:pt x="1609125" y="1356782"/>
                </a:lnTo>
                <a:lnTo>
                  <a:pt x="1632909" y="1318485"/>
                </a:lnTo>
                <a:lnTo>
                  <a:pt x="1654746" y="1278911"/>
                </a:lnTo>
                <a:lnTo>
                  <a:pt x="1674569" y="1238126"/>
                </a:lnTo>
                <a:lnTo>
                  <a:pt x="1692310" y="1196197"/>
                </a:lnTo>
                <a:lnTo>
                  <a:pt x="1707904" y="1153192"/>
                </a:lnTo>
                <a:lnTo>
                  <a:pt x="1721282" y="1109177"/>
                </a:lnTo>
                <a:lnTo>
                  <a:pt x="1732377" y="1064219"/>
                </a:lnTo>
                <a:lnTo>
                  <a:pt x="1741124" y="1018385"/>
                </a:lnTo>
                <a:lnTo>
                  <a:pt x="1747455" y="971743"/>
                </a:lnTo>
                <a:lnTo>
                  <a:pt x="1751302" y="924359"/>
                </a:lnTo>
                <a:lnTo>
                  <a:pt x="1752600" y="876300"/>
                </a:lnTo>
                <a:lnTo>
                  <a:pt x="1751302" y="828240"/>
                </a:lnTo>
                <a:lnTo>
                  <a:pt x="1747455" y="780856"/>
                </a:lnTo>
                <a:lnTo>
                  <a:pt x="1741124" y="734214"/>
                </a:lnTo>
                <a:lnTo>
                  <a:pt x="1732377" y="688380"/>
                </a:lnTo>
                <a:lnTo>
                  <a:pt x="1721282" y="643422"/>
                </a:lnTo>
                <a:lnTo>
                  <a:pt x="1707904" y="599407"/>
                </a:lnTo>
                <a:lnTo>
                  <a:pt x="1692310" y="556402"/>
                </a:lnTo>
                <a:lnTo>
                  <a:pt x="1674569" y="514473"/>
                </a:lnTo>
                <a:lnTo>
                  <a:pt x="1654746" y="473688"/>
                </a:lnTo>
                <a:lnTo>
                  <a:pt x="1632909" y="434114"/>
                </a:lnTo>
                <a:lnTo>
                  <a:pt x="1609125" y="395817"/>
                </a:lnTo>
                <a:lnTo>
                  <a:pt x="1583460" y="358865"/>
                </a:lnTo>
                <a:lnTo>
                  <a:pt x="1555982" y="323324"/>
                </a:lnTo>
                <a:lnTo>
                  <a:pt x="1526757" y="289262"/>
                </a:lnTo>
                <a:lnTo>
                  <a:pt x="1495853" y="256746"/>
                </a:lnTo>
                <a:lnTo>
                  <a:pt x="1463337" y="225842"/>
                </a:lnTo>
                <a:lnTo>
                  <a:pt x="1429275" y="196617"/>
                </a:lnTo>
                <a:lnTo>
                  <a:pt x="1393734" y="169139"/>
                </a:lnTo>
                <a:lnTo>
                  <a:pt x="1356782" y="143474"/>
                </a:lnTo>
                <a:lnTo>
                  <a:pt x="1318485" y="119690"/>
                </a:lnTo>
                <a:lnTo>
                  <a:pt x="1278911" y="97853"/>
                </a:lnTo>
                <a:lnTo>
                  <a:pt x="1238126" y="78030"/>
                </a:lnTo>
                <a:lnTo>
                  <a:pt x="1196197" y="60289"/>
                </a:lnTo>
                <a:lnTo>
                  <a:pt x="1153192" y="44695"/>
                </a:lnTo>
                <a:lnTo>
                  <a:pt x="1109177" y="31317"/>
                </a:lnTo>
                <a:lnTo>
                  <a:pt x="1064219" y="20222"/>
                </a:lnTo>
                <a:lnTo>
                  <a:pt x="1018385" y="11475"/>
                </a:lnTo>
                <a:lnTo>
                  <a:pt x="971743" y="5144"/>
                </a:lnTo>
                <a:lnTo>
                  <a:pt x="924359" y="1297"/>
                </a:lnTo>
                <a:lnTo>
                  <a:pt x="876300" y="0"/>
                </a:lnTo>
                <a:close/>
              </a:path>
            </a:pathLst>
          </a:custGeom>
          <a:solidFill>
            <a:srgbClr val="FFCD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601200" y="2683764"/>
            <a:ext cx="1752600" cy="1752600"/>
          </a:xfrm>
          <a:custGeom>
            <a:avLst/>
            <a:gdLst/>
            <a:ahLst/>
            <a:cxnLst/>
            <a:rect l="l" t="t" r="r" b="b"/>
            <a:pathLst>
              <a:path w="1752600" h="1752600">
                <a:moveTo>
                  <a:pt x="876300" y="0"/>
                </a:moveTo>
                <a:lnTo>
                  <a:pt x="828240" y="1297"/>
                </a:lnTo>
                <a:lnTo>
                  <a:pt x="780856" y="5144"/>
                </a:lnTo>
                <a:lnTo>
                  <a:pt x="734214" y="11475"/>
                </a:lnTo>
                <a:lnTo>
                  <a:pt x="688380" y="20222"/>
                </a:lnTo>
                <a:lnTo>
                  <a:pt x="643422" y="31317"/>
                </a:lnTo>
                <a:lnTo>
                  <a:pt x="599407" y="44695"/>
                </a:lnTo>
                <a:lnTo>
                  <a:pt x="556402" y="60289"/>
                </a:lnTo>
                <a:lnTo>
                  <a:pt x="514473" y="78030"/>
                </a:lnTo>
                <a:lnTo>
                  <a:pt x="473688" y="97853"/>
                </a:lnTo>
                <a:lnTo>
                  <a:pt x="434114" y="119690"/>
                </a:lnTo>
                <a:lnTo>
                  <a:pt x="395817" y="143474"/>
                </a:lnTo>
                <a:lnTo>
                  <a:pt x="358865" y="169139"/>
                </a:lnTo>
                <a:lnTo>
                  <a:pt x="323324" y="196617"/>
                </a:lnTo>
                <a:lnTo>
                  <a:pt x="289262" y="225842"/>
                </a:lnTo>
                <a:lnTo>
                  <a:pt x="256746" y="256746"/>
                </a:lnTo>
                <a:lnTo>
                  <a:pt x="225842" y="289262"/>
                </a:lnTo>
                <a:lnTo>
                  <a:pt x="196617" y="323324"/>
                </a:lnTo>
                <a:lnTo>
                  <a:pt x="169139" y="358865"/>
                </a:lnTo>
                <a:lnTo>
                  <a:pt x="143474" y="395817"/>
                </a:lnTo>
                <a:lnTo>
                  <a:pt x="119690" y="434114"/>
                </a:lnTo>
                <a:lnTo>
                  <a:pt x="97853" y="473688"/>
                </a:lnTo>
                <a:lnTo>
                  <a:pt x="78030" y="514473"/>
                </a:lnTo>
                <a:lnTo>
                  <a:pt x="60289" y="556402"/>
                </a:lnTo>
                <a:lnTo>
                  <a:pt x="44695" y="599407"/>
                </a:lnTo>
                <a:lnTo>
                  <a:pt x="31317" y="643422"/>
                </a:lnTo>
                <a:lnTo>
                  <a:pt x="20222" y="688380"/>
                </a:lnTo>
                <a:lnTo>
                  <a:pt x="11475" y="734214"/>
                </a:lnTo>
                <a:lnTo>
                  <a:pt x="5144" y="780856"/>
                </a:lnTo>
                <a:lnTo>
                  <a:pt x="1297" y="828240"/>
                </a:lnTo>
                <a:lnTo>
                  <a:pt x="0" y="876300"/>
                </a:lnTo>
                <a:lnTo>
                  <a:pt x="1297" y="924359"/>
                </a:lnTo>
                <a:lnTo>
                  <a:pt x="5144" y="971743"/>
                </a:lnTo>
                <a:lnTo>
                  <a:pt x="11475" y="1018385"/>
                </a:lnTo>
                <a:lnTo>
                  <a:pt x="20222" y="1064219"/>
                </a:lnTo>
                <a:lnTo>
                  <a:pt x="31317" y="1109177"/>
                </a:lnTo>
                <a:lnTo>
                  <a:pt x="44695" y="1153192"/>
                </a:lnTo>
                <a:lnTo>
                  <a:pt x="60289" y="1196197"/>
                </a:lnTo>
                <a:lnTo>
                  <a:pt x="78030" y="1238126"/>
                </a:lnTo>
                <a:lnTo>
                  <a:pt x="97853" y="1278911"/>
                </a:lnTo>
                <a:lnTo>
                  <a:pt x="119690" y="1318485"/>
                </a:lnTo>
                <a:lnTo>
                  <a:pt x="143474" y="1356782"/>
                </a:lnTo>
                <a:lnTo>
                  <a:pt x="169139" y="1393734"/>
                </a:lnTo>
                <a:lnTo>
                  <a:pt x="196617" y="1429275"/>
                </a:lnTo>
                <a:lnTo>
                  <a:pt x="225842" y="1463337"/>
                </a:lnTo>
                <a:lnTo>
                  <a:pt x="256746" y="1495853"/>
                </a:lnTo>
                <a:lnTo>
                  <a:pt x="289262" y="1526757"/>
                </a:lnTo>
                <a:lnTo>
                  <a:pt x="323324" y="1555982"/>
                </a:lnTo>
                <a:lnTo>
                  <a:pt x="358865" y="1583460"/>
                </a:lnTo>
                <a:lnTo>
                  <a:pt x="395817" y="1609125"/>
                </a:lnTo>
                <a:lnTo>
                  <a:pt x="434114" y="1632909"/>
                </a:lnTo>
                <a:lnTo>
                  <a:pt x="473688" y="1654746"/>
                </a:lnTo>
                <a:lnTo>
                  <a:pt x="514473" y="1674569"/>
                </a:lnTo>
                <a:lnTo>
                  <a:pt x="556402" y="1692310"/>
                </a:lnTo>
                <a:lnTo>
                  <a:pt x="599407" y="1707904"/>
                </a:lnTo>
                <a:lnTo>
                  <a:pt x="643422" y="1721282"/>
                </a:lnTo>
                <a:lnTo>
                  <a:pt x="688380" y="1732377"/>
                </a:lnTo>
                <a:lnTo>
                  <a:pt x="734214" y="1741124"/>
                </a:lnTo>
                <a:lnTo>
                  <a:pt x="780856" y="1747455"/>
                </a:lnTo>
                <a:lnTo>
                  <a:pt x="828240" y="1751302"/>
                </a:lnTo>
                <a:lnTo>
                  <a:pt x="876300" y="1752600"/>
                </a:lnTo>
                <a:lnTo>
                  <a:pt x="924359" y="1751302"/>
                </a:lnTo>
                <a:lnTo>
                  <a:pt x="971743" y="1747455"/>
                </a:lnTo>
                <a:lnTo>
                  <a:pt x="1018385" y="1741124"/>
                </a:lnTo>
                <a:lnTo>
                  <a:pt x="1064219" y="1732377"/>
                </a:lnTo>
                <a:lnTo>
                  <a:pt x="1109177" y="1721282"/>
                </a:lnTo>
                <a:lnTo>
                  <a:pt x="1153192" y="1707904"/>
                </a:lnTo>
                <a:lnTo>
                  <a:pt x="1196197" y="1692310"/>
                </a:lnTo>
                <a:lnTo>
                  <a:pt x="1238126" y="1674569"/>
                </a:lnTo>
                <a:lnTo>
                  <a:pt x="1278911" y="1654746"/>
                </a:lnTo>
                <a:lnTo>
                  <a:pt x="1318485" y="1632909"/>
                </a:lnTo>
                <a:lnTo>
                  <a:pt x="1356782" y="1609125"/>
                </a:lnTo>
                <a:lnTo>
                  <a:pt x="1393734" y="1583460"/>
                </a:lnTo>
                <a:lnTo>
                  <a:pt x="1429275" y="1555982"/>
                </a:lnTo>
                <a:lnTo>
                  <a:pt x="1463337" y="1526757"/>
                </a:lnTo>
                <a:lnTo>
                  <a:pt x="1495853" y="1495853"/>
                </a:lnTo>
                <a:lnTo>
                  <a:pt x="1526757" y="1463337"/>
                </a:lnTo>
                <a:lnTo>
                  <a:pt x="1555982" y="1429275"/>
                </a:lnTo>
                <a:lnTo>
                  <a:pt x="1583460" y="1393734"/>
                </a:lnTo>
                <a:lnTo>
                  <a:pt x="1609125" y="1356782"/>
                </a:lnTo>
                <a:lnTo>
                  <a:pt x="1632909" y="1318485"/>
                </a:lnTo>
                <a:lnTo>
                  <a:pt x="1654746" y="1278911"/>
                </a:lnTo>
                <a:lnTo>
                  <a:pt x="1674569" y="1238126"/>
                </a:lnTo>
                <a:lnTo>
                  <a:pt x="1692310" y="1196197"/>
                </a:lnTo>
                <a:lnTo>
                  <a:pt x="1707904" y="1153192"/>
                </a:lnTo>
                <a:lnTo>
                  <a:pt x="1721282" y="1109177"/>
                </a:lnTo>
                <a:lnTo>
                  <a:pt x="1732377" y="1064219"/>
                </a:lnTo>
                <a:lnTo>
                  <a:pt x="1741124" y="1018385"/>
                </a:lnTo>
                <a:lnTo>
                  <a:pt x="1747455" y="971743"/>
                </a:lnTo>
                <a:lnTo>
                  <a:pt x="1751302" y="924359"/>
                </a:lnTo>
                <a:lnTo>
                  <a:pt x="1752600" y="876300"/>
                </a:lnTo>
                <a:lnTo>
                  <a:pt x="1751302" y="828240"/>
                </a:lnTo>
                <a:lnTo>
                  <a:pt x="1747455" y="780856"/>
                </a:lnTo>
                <a:lnTo>
                  <a:pt x="1741124" y="734214"/>
                </a:lnTo>
                <a:lnTo>
                  <a:pt x="1732377" y="688380"/>
                </a:lnTo>
                <a:lnTo>
                  <a:pt x="1721282" y="643422"/>
                </a:lnTo>
                <a:lnTo>
                  <a:pt x="1707904" y="599407"/>
                </a:lnTo>
                <a:lnTo>
                  <a:pt x="1692310" y="556402"/>
                </a:lnTo>
                <a:lnTo>
                  <a:pt x="1674569" y="514473"/>
                </a:lnTo>
                <a:lnTo>
                  <a:pt x="1654746" y="473688"/>
                </a:lnTo>
                <a:lnTo>
                  <a:pt x="1632909" y="434114"/>
                </a:lnTo>
                <a:lnTo>
                  <a:pt x="1609125" y="395817"/>
                </a:lnTo>
                <a:lnTo>
                  <a:pt x="1583460" y="358865"/>
                </a:lnTo>
                <a:lnTo>
                  <a:pt x="1555982" y="323324"/>
                </a:lnTo>
                <a:lnTo>
                  <a:pt x="1526757" y="289262"/>
                </a:lnTo>
                <a:lnTo>
                  <a:pt x="1495853" y="256746"/>
                </a:lnTo>
                <a:lnTo>
                  <a:pt x="1463337" y="225842"/>
                </a:lnTo>
                <a:lnTo>
                  <a:pt x="1429275" y="196617"/>
                </a:lnTo>
                <a:lnTo>
                  <a:pt x="1393734" y="169139"/>
                </a:lnTo>
                <a:lnTo>
                  <a:pt x="1356782" y="143474"/>
                </a:lnTo>
                <a:lnTo>
                  <a:pt x="1318485" y="119690"/>
                </a:lnTo>
                <a:lnTo>
                  <a:pt x="1278911" y="97853"/>
                </a:lnTo>
                <a:lnTo>
                  <a:pt x="1238126" y="78030"/>
                </a:lnTo>
                <a:lnTo>
                  <a:pt x="1196197" y="60289"/>
                </a:lnTo>
                <a:lnTo>
                  <a:pt x="1153192" y="44695"/>
                </a:lnTo>
                <a:lnTo>
                  <a:pt x="1109177" y="31317"/>
                </a:lnTo>
                <a:lnTo>
                  <a:pt x="1064219" y="20222"/>
                </a:lnTo>
                <a:lnTo>
                  <a:pt x="1018385" y="11475"/>
                </a:lnTo>
                <a:lnTo>
                  <a:pt x="971743" y="5144"/>
                </a:lnTo>
                <a:lnTo>
                  <a:pt x="924359" y="1297"/>
                </a:lnTo>
                <a:lnTo>
                  <a:pt x="876300" y="0"/>
                </a:lnTo>
                <a:close/>
              </a:path>
            </a:pathLst>
          </a:custGeom>
          <a:solidFill>
            <a:srgbClr val="FFCD4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50510" y="6191774"/>
            <a:ext cx="10388979" cy="272829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943355" y="2683764"/>
            <a:ext cx="1752600" cy="1752600"/>
            <a:chOff x="943355" y="2683764"/>
            <a:chExt cx="1752600" cy="1752600"/>
          </a:xfrm>
        </p:grpSpPr>
        <p:sp>
          <p:nvSpPr>
            <p:cNvPr id="17" name="object 17"/>
            <p:cNvSpPr/>
            <p:nvPr/>
          </p:nvSpPr>
          <p:spPr>
            <a:xfrm>
              <a:off x="943355" y="2683764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876300" y="0"/>
                  </a:moveTo>
                  <a:lnTo>
                    <a:pt x="828217" y="1296"/>
                  </a:lnTo>
                  <a:lnTo>
                    <a:pt x="780812" y="5141"/>
                  </a:lnTo>
                  <a:lnTo>
                    <a:pt x="734152" y="11468"/>
                  </a:lnTo>
                  <a:lnTo>
                    <a:pt x="688304" y="20210"/>
                  </a:lnTo>
                  <a:lnTo>
                    <a:pt x="643334" y="31300"/>
                  </a:lnTo>
                  <a:lnTo>
                    <a:pt x="599309" y="44671"/>
                  </a:lnTo>
                  <a:lnTo>
                    <a:pt x="556297" y="60257"/>
                  </a:lnTo>
                  <a:lnTo>
                    <a:pt x="514364" y="77990"/>
                  </a:lnTo>
                  <a:lnTo>
                    <a:pt x="473576" y="97805"/>
                  </a:lnTo>
                  <a:lnTo>
                    <a:pt x="434001" y="119633"/>
                  </a:lnTo>
                  <a:lnTo>
                    <a:pt x="395705" y="143409"/>
                  </a:lnTo>
                  <a:lnTo>
                    <a:pt x="358755" y="169066"/>
                  </a:lnTo>
                  <a:lnTo>
                    <a:pt x="323218" y="196536"/>
                  </a:lnTo>
                  <a:lnTo>
                    <a:pt x="289161" y="225753"/>
                  </a:lnTo>
                  <a:lnTo>
                    <a:pt x="256651" y="256651"/>
                  </a:lnTo>
                  <a:lnTo>
                    <a:pt x="225753" y="289161"/>
                  </a:lnTo>
                  <a:lnTo>
                    <a:pt x="196536" y="323218"/>
                  </a:lnTo>
                  <a:lnTo>
                    <a:pt x="169066" y="358755"/>
                  </a:lnTo>
                  <a:lnTo>
                    <a:pt x="143409" y="395705"/>
                  </a:lnTo>
                  <a:lnTo>
                    <a:pt x="119634" y="434001"/>
                  </a:lnTo>
                  <a:lnTo>
                    <a:pt x="97805" y="473576"/>
                  </a:lnTo>
                  <a:lnTo>
                    <a:pt x="77990" y="514364"/>
                  </a:lnTo>
                  <a:lnTo>
                    <a:pt x="60257" y="556297"/>
                  </a:lnTo>
                  <a:lnTo>
                    <a:pt x="44671" y="599309"/>
                  </a:lnTo>
                  <a:lnTo>
                    <a:pt x="31300" y="643334"/>
                  </a:lnTo>
                  <a:lnTo>
                    <a:pt x="20210" y="688304"/>
                  </a:lnTo>
                  <a:lnTo>
                    <a:pt x="11468" y="734152"/>
                  </a:lnTo>
                  <a:lnTo>
                    <a:pt x="5141" y="780812"/>
                  </a:lnTo>
                  <a:lnTo>
                    <a:pt x="1296" y="828217"/>
                  </a:lnTo>
                  <a:lnTo>
                    <a:pt x="0" y="876300"/>
                  </a:lnTo>
                  <a:lnTo>
                    <a:pt x="1296" y="924382"/>
                  </a:lnTo>
                  <a:lnTo>
                    <a:pt x="5141" y="971787"/>
                  </a:lnTo>
                  <a:lnTo>
                    <a:pt x="11468" y="1018447"/>
                  </a:lnTo>
                  <a:lnTo>
                    <a:pt x="20210" y="1064295"/>
                  </a:lnTo>
                  <a:lnTo>
                    <a:pt x="31300" y="1109265"/>
                  </a:lnTo>
                  <a:lnTo>
                    <a:pt x="44671" y="1153290"/>
                  </a:lnTo>
                  <a:lnTo>
                    <a:pt x="60257" y="1196302"/>
                  </a:lnTo>
                  <a:lnTo>
                    <a:pt x="77990" y="1238235"/>
                  </a:lnTo>
                  <a:lnTo>
                    <a:pt x="97805" y="1279023"/>
                  </a:lnTo>
                  <a:lnTo>
                    <a:pt x="119634" y="1318598"/>
                  </a:lnTo>
                  <a:lnTo>
                    <a:pt x="143409" y="1356894"/>
                  </a:lnTo>
                  <a:lnTo>
                    <a:pt x="169066" y="1393844"/>
                  </a:lnTo>
                  <a:lnTo>
                    <a:pt x="196536" y="1429381"/>
                  </a:lnTo>
                  <a:lnTo>
                    <a:pt x="225753" y="1463438"/>
                  </a:lnTo>
                  <a:lnTo>
                    <a:pt x="256651" y="1495948"/>
                  </a:lnTo>
                  <a:lnTo>
                    <a:pt x="289161" y="1526846"/>
                  </a:lnTo>
                  <a:lnTo>
                    <a:pt x="323218" y="1556063"/>
                  </a:lnTo>
                  <a:lnTo>
                    <a:pt x="358755" y="1583533"/>
                  </a:lnTo>
                  <a:lnTo>
                    <a:pt x="395705" y="1609190"/>
                  </a:lnTo>
                  <a:lnTo>
                    <a:pt x="434001" y="1632966"/>
                  </a:lnTo>
                  <a:lnTo>
                    <a:pt x="473576" y="1654794"/>
                  </a:lnTo>
                  <a:lnTo>
                    <a:pt x="514364" y="1674609"/>
                  </a:lnTo>
                  <a:lnTo>
                    <a:pt x="556297" y="1692342"/>
                  </a:lnTo>
                  <a:lnTo>
                    <a:pt x="599309" y="1707928"/>
                  </a:lnTo>
                  <a:lnTo>
                    <a:pt x="643334" y="1721299"/>
                  </a:lnTo>
                  <a:lnTo>
                    <a:pt x="688304" y="1732389"/>
                  </a:lnTo>
                  <a:lnTo>
                    <a:pt x="734152" y="1741131"/>
                  </a:lnTo>
                  <a:lnTo>
                    <a:pt x="780812" y="1747458"/>
                  </a:lnTo>
                  <a:lnTo>
                    <a:pt x="828217" y="1751303"/>
                  </a:lnTo>
                  <a:lnTo>
                    <a:pt x="876300" y="1752600"/>
                  </a:lnTo>
                  <a:lnTo>
                    <a:pt x="924382" y="1751303"/>
                  </a:lnTo>
                  <a:lnTo>
                    <a:pt x="971787" y="1747458"/>
                  </a:lnTo>
                  <a:lnTo>
                    <a:pt x="1018447" y="1741131"/>
                  </a:lnTo>
                  <a:lnTo>
                    <a:pt x="1064295" y="1732389"/>
                  </a:lnTo>
                  <a:lnTo>
                    <a:pt x="1109265" y="1721299"/>
                  </a:lnTo>
                  <a:lnTo>
                    <a:pt x="1153290" y="1707928"/>
                  </a:lnTo>
                  <a:lnTo>
                    <a:pt x="1196302" y="1692342"/>
                  </a:lnTo>
                  <a:lnTo>
                    <a:pt x="1238235" y="1674609"/>
                  </a:lnTo>
                  <a:lnTo>
                    <a:pt x="1279023" y="1654794"/>
                  </a:lnTo>
                  <a:lnTo>
                    <a:pt x="1318598" y="1632966"/>
                  </a:lnTo>
                  <a:lnTo>
                    <a:pt x="1356894" y="1609190"/>
                  </a:lnTo>
                  <a:lnTo>
                    <a:pt x="1393844" y="1583533"/>
                  </a:lnTo>
                  <a:lnTo>
                    <a:pt x="1429381" y="1556063"/>
                  </a:lnTo>
                  <a:lnTo>
                    <a:pt x="1463438" y="1526846"/>
                  </a:lnTo>
                  <a:lnTo>
                    <a:pt x="1495948" y="1495948"/>
                  </a:lnTo>
                  <a:lnTo>
                    <a:pt x="1526846" y="1463438"/>
                  </a:lnTo>
                  <a:lnTo>
                    <a:pt x="1556063" y="1429381"/>
                  </a:lnTo>
                  <a:lnTo>
                    <a:pt x="1583533" y="1393844"/>
                  </a:lnTo>
                  <a:lnTo>
                    <a:pt x="1609190" y="1356894"/>
                  </a:lnTo>
                  <a:lnTo>
                    <a:pt x="1632966" y="1318598"/>
                  </a:lnTo>
                  <a:lnTo>
                    <a:pt x="1654794" y="1279023"/>
                  </a:lnTo>
                  <a:lnTo>
                    <a:pt x="1674609" y="1238235"/>
                  </a:lnTo>
                  <a:lnTo>
                    <a:pt x="1692342" y="1196302"/>
                  </a:lnTo>
                  <a:lnTo>
                    <a:pt x="1707928" y="1153290"/>
                  </a:lnTo>
                  <a:lnTo>
                    <a:pt x="1721299" y="1109265"/>
                  </a:lnTo>
                  <a:lnTo>
                    <a:pt x="1732389" y="1064295"/>
                  </a:lnTo>
                  <a:lnTo>
                    <a:pt x="1741131" y="1018447"/>
                  </a:lnTo>
                  <a:lnTo>
                    <a:pt x="1747458" y="971787"/>
                  </a:lnTo>
                  <a:lnTo>
                    <a:pt x="1751303" y="924382"/>
                  </a:lnTo>
                  <a:lnTo>
                    <a:pt x="1752600" y="876300"/>
                  </a:lnTo>
                  <a:lnTo>
                    <a:pt x="1751303" y="828217"/>
                  </a:lnTo>
                  <a:lnTo>
                    <a:pt x="1747458" y="780812"/>
                  </a:lnTo>
                  <a:lnTo>
                    <a:pt x="1741131" y="734152"/>
                  </a:lnTo>
                  <a:lnTo>
                    <a:pt x="1732389" y="688304"/>
                  </a:lnTo>
                  <a:lnTo>
                    <a:pt x="1721299" y="643334"/>
                  </a:lnTo>
                  <a:lnTo>
                    <a:pt x="1707928" y="599309"/>
                  </a:lnTo>
                  <a:lnTo>
                    <a:pt x="1692342" y="556297"/>
                  </a:lnTo>
                  <a:lnTo>
                    <a:pt x="1674609" y="514364"/>
                  </a:lnTo>
                  <a:lnTo>
                    <a:pt x="1654794" y="473576"/>
                  </a:lnTo>
                  <a:lnTo>
                    <a:pt x="1632966" y="434001"/>
                  </a:lnTo>
                  <a:lnTo>
                    <a:pt x="1609190" y="395705"/>
                  </a:lnTo>
                  <a:lnTo>
                    <a:pt x="1583533" y="358755"/>
                  </a:lnTo>
                  <a:lnTo>
                    <a:pt x="1556063" y="323218"/>
                  </a:lnTo>
                  <a:lnTo>
                    <a:pt x="1526846" y="289161"/>
                  </a:lnTo>
                  <a:lnTo>
                    <a:pt x="1495948" y="256651"/>
                  </a:lnTo>
                  <a:lnTo>
                    <a:pt x="1463438" y="225753"/>
                  </a:lnTo>
                  <a:lnTo>
                    <a:pt x="1429381" y="196536"/>
                  </a:lnTo>
                  <a:lnTo>
                    <a:pt x="1393844" y="169066"/>
                  </a:lnTo>
                  <a:lnTo>
                    <a:pt x="1356894" y="143409"/>
                  </a:lnTo>
                  <a:lnTo>
                    <a:pt x="1318598" y="119634"/>
                  </a:lnTo>
                  <a:lnTo>
                    <a:pt x="1279023" y="97805"/>
                  </a:lnTo>
                  <a:lnTo>
                    <a:pt x="1238235" y="77990"/>
                  </a:lnTo>
                  <a:lnTo>
                    <a:pt x="1196302" y="60257"/>
                  </a:lnTo>
                  <a:lnTo>
                    <a:pt x="1153290" y="44671"/>
                  </a:lnTo>
                  <a:lnTo>
                    <a:pt x="1109265" y="31300"/>
                  </a:lnTo>
                  <a:lnTo>
                    <a:pt x="1064295" y="20210"/>
                  </a:lnTo>
                  <a:lnTo>
                    <a:pt x="1018447" y="11468"/>
                  </a:lnTo>
                  <a:lnTo>
                    <a:pt x="971787" y="5141"/>
                  </a:lnTo>
                  <a:lnTo>
                    <a:pt x="924382" y="1296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rgbClr val="FFCD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34083" y="3150108"/>
              <a:ext cx="771143" cy="679703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3324859" y="4562982"/>
            <a:ext cx="1319530" cy="537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370"/>
              </a:lnSpc>
              <a:spcBef>
                <a:spcPts val="100"/>
              </a:spcBef>
            </a:pPr>
            <a:r>
              <a:rPr sz="1200" dirty="0">
                <a:solidFill>
                  <a:srgbClr val="03006C"/>
                </a:solidFill>
                <a:latin typeface="Lucida Sans Unicode"/>
                <a:cs typeface="Lucida Sans Unicode"/>
              </a:rPr>
              <a:t>PROFESINIO</a:t>
            </a:r>
            <a:endParaRPr sz="1200" dirty="0">
              <a:latin typeface="Lucida Sans Unicode"/>
              <a:cs typeface="Lucida Sans Unicode"/>
            </a:endParaRPr>
          </a:p>
          <a:p>
            <a:pPr algn="ctr">
              <a:lnSpc>
                <a:spcPts val="1295"/>
              </a:lnSpc>
            </a:pPr>
            <a:r>
              <a:rPr sz="1200" spc="-10" dirty="0">
                <a:solidFill>
                  <a:srgbClr val="03006C"/>
                </a:solidFill>
                <a:latin typeface="Lucida Sans Unicode"/>
                <a:cs typeface="Lucida Sans Unicode"/>
              </a:rPr>
              <a:t>MOKYMO</a:t>
            </a:r>
            <a:r>
              <a:rPr sz="1200" spc="-75" dirty="0">
                <a:solidFill>
                  <a:srgbClr val="03006C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3006C"/>
                </a:solidFill>
                <a:latin typeface="Lucida Sans Unicode"/>
                <a:cs typeface="Lucida Sans Unicode"/>
              </a:rPr>
              <a:t>ĮSTAIGŲ</a:t>
            </a:r>
            <a:endParaRPr sz="1200" dirty="0">
              <a:latin typeface="Lucida Sans Unicode"/>
              <a:cs typeface="Lucida Sans Unicode"/>
            </a:endParaRPr>
          </a:p>
          <a:p>
            <a:pPr algn="ctr">
              <a:lnSpc>
                <a:spcPts val="1370"/>
              </a:lnSpc>
            </a:pPr>
            <a:r>
              <a:rPr sz="1200" spc="-15" dirty="0">
                <a:solidFill>
                  <a:srgbClr val="03006C"/>
                </a:solidFill>
                <a:latin typeface="Lucida Sans Unicode"/>
                <a:cs typeface="Lucida Sans Unicode"/>
              </a:rPr>
              <a:t>MOKINIAI</a:t>
            </a:r>
            <a:endParaRPr sz="1200" dirty="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430139" y="4562982"/>
            <a:ext cx="1438275" cy="70231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065" marR="5080" algn="ctr">
              <a:lnSpc>
                <a:spcPct val="90000"/>
              </a:lnSpc>
              <a:spcBef>
                <a:spcPts val="240"/>
              </a:spcBef>
            </a:pPr>
            <a:r>
              <a:rPr sz="1200" dirty="0">
                <a:solidFill>
                  <a:srgbClr val="03006C"/>
                </a:solidFill>
                <a:latin typeface="Lucida Sans Unicode"/>
                <a:cs typeface="Lucida Sans Unicode"/>
              </a:rPr>
              <a:t>UŽIMTUMO </a:t>
            </a:r>
            <a:r>
              <a:rPr sz="1200" spc="5" dirty="0">
                <a:solidFill>
                  <a:srgbClr val="03006C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3006C"/>
                </a:solidFill>
                <a:latin typeface="Lucida Sans Unicode"/>
                <a:cs typeface="Lucida Sans Unicode"/>
              </a:rPr>
              <a:t>TARNYBOJE </a:t>
            </a:r>
            <a:r>
              <a:rPr sz="1200" spc="-30" dirty="0">
                <a:solidFill>
                  <a:srgbClr val="03006C"/>
                </a:solidFill>
                <a:latin typeface="Lucida Sans Unicode"/>
                <a:cs typeface="Lucida Sans Unicode"/>
              </a:rPr>
              <a:t> </a:t>
            </a:r>
            <a:r>
              <a:rPr sz="1200" spc="-20" dirty="0">
                <a:solidFill>
                  <a:srgbClr val="03006C"/>
                </a:solidFill>
                <a:latin typeface="Lucida Sans Unicode"/>
                <a:cs typeface="Lucida Sans Unicode"/>
              </a:rPr>
              <a:t>REGISTRUOTI </a:t>
            </a:r>
            <a:r>
              <a:rPr sz="1200" spc="-15" dirty="0">
                <a:solidFill>
                  <a:srgbClr val="03006C"/>
                </a:solidFill>
                <a:latin typeface="Lucida Sans Unicode"/>
                <a:cs typeface="Lucida Sans Unicode"/>
              </a:rPr>
              <a:t> </a:t>
            </a:r>
            <a:r>
              <a:rPr sz="1200" spc="50" dirty="0">
                <a:solidFill>
                  <a:srgbClr val="03006C"/>
                </a:solidFill>
                <a:latin typeface="Lucida Sans Unicode"/>
                <a:cs typeface="Lucida Sans Unicode"/>
              </a:rPr>
              <a:t>B</a:t>
            </a:r>
            <a:r>
              <a:rPr sz="1200" spc="55" dirty="0">
                <a:solidFill>
                  <a:srgbClr val="03006C"/>
                </a:solidFill>
                <a:latin typeface="Lucida Sans Unicode"/>
                <a:cs typeface="Lucida Sans Unicode"/>
              </a:rPr>
              <a:t>E</a:t>
            </a:r>
            <a:r>
              <a:rPr sz="1200" spc="-50" dirty="0">
                <a:solidFill>
                  <a:srgbClr val="03006C"/>
                </a:solidFill>
                <a:latin typeface="Lucida Sans Unicode"/>
                <a:cs typeface="Lucida Sans Unicode"/>
              </a:rPr>
              <a:t>D</a:t>
            </a:r>
            <a:r>
              <a:rPr sz="1200" spc="-75" dirty="0">
                <a:solidFill>
                  <a:srgbClr val="03006C"/>
                </a:solidFill>
                <a:latin typeface="Lucida Sans Unicode"/>
                <a:cs typeface="Lucida Sans Unicode"/>
              </a:rPr>
              <a:t>A</a:t>
            </a:r>
            <a:r>
              <a:rPr sz="1200" spc="30" dirty="0">
                <a:solidFill>
                  <a:srgbClr val="03006C"/>
                </a:solidFill>
                <a:latin typeface="Lucida Sans Unicode"/>
                <a:cs typeface="Lucida Sans Unicode"/>
              </a:rPr>
              <a:t>RB</a:t>
            </a:r>
            <a:r>
              <a:rPr sz="1200" spc="-35" dirty="0">
                <a:solidFill>
                  <a:srgbClr val="03006C"/>
                </a:solidFill>
                <a:latin typeface="Lucida Sans Unicode"/>
                <a:cs typeface="Lucida Sans Unicode"/>
              </a:rPr>
              <a:t>IAI</a:t>
            </a:r>
            <a:r>
              <a:rPr sz="1200" spc="-85" dirty="0">
                <a:solidFill>
                  <a:srgbClr val="03006C"/>
                </a:solidFill>
                <a:latin typeface="Lucida Sans Unicode"/>
                <a:cs typeface="Lucida Sans Unicode"/>
              </a:rPr>
              <a:t> </a:t>
            </a:r>
            <a:r>
              <a:rPr sz="1200" spc="-20" dirty="0">
                <a:solidFill>
                  <a:srgbClr val="03006C"/>
                </a:solidFill>
                <a:latin typeface="Lucida Sans Unicode"/>
                <a:cs typeface="Lucida Sans Unicode"/>
              </a:rPr>
              <a:t>I</a:t>
            </a:r>
            <a:r>
              <a:rPr sz="1200" spc="-50" dirty="0">
                <a:solidFill>
                  <a:srgbClr val="03006C"/>
                </a:solidFill>
                <a:latin typeface="Lucida Sans Unicode"/>
                <a:cs typeface="Lucida Sans Unicode"/>
              </a:rPr>
              <a:t>K</a:t>
            </a:r>
            <a:r>
              <a:rPr sz="1200" spc="-15" dirty="0">
                <a:solidFill>
                  <a:srgbClr val="03006C"/>
                </a:solidFill>
                <a:latin typeface="Lucida Sans Unicode"/>
                <a:cs typeface="Lucida Sans Unicode"/>
              </a:rPr>
              <a:t>I</a:t>
            </a:r>
            <a:r>
              <a:rPr sz="1200" spc="-60" dirty="0">
                <a:solidFill>
                  <a:srgbClr val="03006C"/>
                </a:solidFill>
                <a:latin typeface="Lucida Sans Unicode"/>
                <a:cs typeface="Lucida Sans Unicode"/>
              </a:rPr>
              <a:t> </a:t>
            </a:r>
            <a:r>
              <a:rPr sz="1200" spc="-75" dirty="0">
                <a:solidFill>
                  <a:srgbClr val="03006C"/>
                </a:solidFill>
                <a:latin typeface="Lucida Sans Unicode"/>
                <a:cs typeface="Lucida Sans Unicode"/>
              </a:rPr>
              <a:t>29 </a:t>
            </a:r>
            <a:r>
              <a:rPr sz="1200" spc="-10" dirty="0">
                <a:solidFill>
                  <a:srgbClr val="03006C"/>
                </a:solidFill>
                <a:latin typeface="Lucida Sans Unicode"/>
                <a:cs typeface="Lucida Sans Unicode"/>
              </a:rPr>
              <a:t>M.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990835" y="4562982"/>
            <a:ext cx="1170940" cy="14890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90170" marR="83820" indent="1905" algn="ctr">
              <a:lnSpc>
                <a:spcPct val="90000"/>
              </a:lnSpc>
              <a:spcBef>
                <a:spcPts val="240"/>
              </a:spcBef>
            </a:pPr>
            <a:r>
              <a:rPr sz="1200" spc="-20" dirty="0">
                <a:solidFill>
                  <a:srgbClr val="03006C"/>
                </a:solidFill>
                <a:latin typeface="Lucida Sans Unicode"/>
                <a:cs typeface="Lucida Sans Unicode"/>
              </a:rPr>
              <a:t>DIRBANTIS </a:t>
            </a:r>
            <a:r>
              <a:rPr sz="1200" spc="-15" dirty="0">
                <a:solidFill>
                  <a:srgbClr val="03006C"/>
                </a:solidFill>
                <a:latin typeface="Lucida Sans Unicode"/>
                <a:cs typeface="Lucida Sans Unicode"/>
              </a:rPr>
              <a:t> </a:t>
            </a:r>
            <a:r>
              <a:rPr sz="1200" spc="-50" dirty="0">
                <a:solidFill>
                  <a:srgbClr val="03006C"/>
                </a:solidFill>
                <a:latin typeface="Lucida Sans Unicode"/>
                <a:cs typeface="Lucida Sans Unicode"/>
              </a:rPr>
              <a:t>AKTYVUS </a:t>
            </a:r>
            <a:r>
              <a:rPr sz="1200" spc="-45" dirty="0">
                <a:solidFill>
                  <a:srgbClr val="03006C"/>
                </a:solidFill>
                <a:latin typeface="Lucida Sans Unicode"/>
                <a:cs typeface="Lucida Sans Unicode"/>
              </a:rPr>
              <a:t> </a:t>
            </a:r>
            <a:r>
              <a:rPr sz="1200" spc="-55" dirty="0">
                <a:solidFill>
                  <a:srgbClr val="03006C"/>
                </a:solidFill>
                <a:latin typeface="Lucida Sans Unicode"/>
                <a:cs typeface="Lucida Sans Unicode"/>
              </a:rPr>
              <a:t>J</a:t>
            </a:r>
            <a:r>
              <a:rPr sz="1200" spc="-75" dirty="0">
                <a:solidFill>
                  <a:srgbClr val="03006C"/>
                </a:solidFill>
                <a:latin typeface="Lucida Sans Unicode"/>
                <a:cs typeface="Lucida Sans Unicode"/>
              </a:rPr>
              <a:t>A</a:t>
            </a:r>
            <a:r>
              <a:rPr sz="1200" spc="20" dirty="0">
                <a:solidFill>
                  <a:srgbClr val="03006C"/>
                </a:solidFill>
                <a:latin typeface="Lucida Sans Unicode"/>
                <a:cs typeface="Lucida Sans Unicode"/>
              </a:rPr>
              <a:t>UNI</a:t>
            </a:r>
            <a:r>
              <a:rPr sz="1200" spc="25" dirty="0">
                <a:solidFill>
                  <a:srgbClr val="03006C"/>
                </a:solidFill>
                <a:latin typeface="Lucida Sans Unicode"/>
                <a:cs typeface="Lucida Sans Unicode"/>
              </a:rPr>
              <a:t>M</a:t>
            </a:r>
            <a:r>
              <a:rPr sz="1200" spc="-75" dirty="0">
                <a:solidFill>
                  <a:srgbClr val="03006C"/>
                </a:solidFill>
                <a:latin typeface="Lucida Sans Unicode"/>
                <a:cs typeface="Lucida Sans Unicode"/>
              </a:rPr>
              <a:t>A</a:t>
            </a:r>
            <a:r>
              <a:rPr sz="1200" spc="10" dirty="0">
                <a:solidFill>
                  <a:srgbClr val="03006C"/>
                </a:solidFill>
                <a:latin typeface="Lucida Sans Unicode"/>
                <a:cs typeface="Lucida Sans Unicode"/>
              </a:rPr>
              <a:t>S</a:t>
            </a:r>
            <a:r>
              <a:rPr sz="1200" spc="-45" dirty="0">
                <a:solidFill>
                  <a:srgbClr val="03006C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rgbClr val="03006C"/>
                </a:solidFill>
                <a:latin typeface="Lucida Sans Unicode"/>
                <a:cs typeface="Lucida Sans Unicode"/>
              </a:rPr>
              <a:t>(</a:t>
            </a:r>
            <a:r>
              <a:rPr sz="1200" spc="-20" dirty="0">
                <a:solidFill>
                  <a:srgbClr val="03006C"/>
                </a:solidFill>
                <a:latin typeface="Lucida Sans Unicode"/>
                <a:cs typeface="Lucida Sans Unicode"/>
              </a:rPr>
              <a:t>I</a:t>
            </a:r>
            <a:r>
              <a:rPr sz="1200" spc="-50" dirty="0">
                <a:solidFill>
                  <a:srgbClr val="03006C"/>
                </a:solidFill>
                <a:latin typeface="Lucida Sans Unicode"/>
                <a:cs typeface="Lucida Sans Unicode"/>
              </a:rPr>
              <a:t>K</a:t>
            </a:r>
            <a:r>
              <a:rPr sz="1200" spc="-15" dirty="0">
                <a:solidFill>
                  <a:srgbClr val="03006C"/>
                </a:solidFill>
                <a:latin typeface="Lucida Sans Unicode"/>
                <a:cs typeface="Lucida Sans Unicode"/>
              </a:rPr>
              <a:t>I  </a:t>
            </a:r>
            <a:r>
              <a:rPr sz="1200" spc="-75" dirty="0">
                <a:solidFill>
                  <a:srgbClr val="03006C"/>
                </a:solidFill>
                <a:latin typeface="Lucida Sans Unicode"/>
                <a:cs typeface="Lucida Sans Unicode"/>
              </a:rPr>
              <a:t>29</a:t>
            </a:r>
            <a:r>
              <a:rPr sz="1200" spc="-65" dirty="0">
                <a:solidFill>
                  <a:srgbClr val="03006C"/>
                </a:solidFill>
                <a:latin typeface="Lucida Sans Unicode"/>
                <a:cs typeface="Lucida Sans Unicode"/>
              </a:rPr>
              <a:t> </a:t>
            </a:r>
            <a:r>
              <a:rPr sz="1200" spc="-20" dirty="0">
                <a:solidFill>
                  <a:srgbClr val="03006C"/>
                </a:solidFill>
                <a:latin typeface="Lucida Sans Unicode"/>
                <a:cs typeface="Lucida Sans Unicode"/>
              </a:rPr>
              <a:t>M.)</a:t>
            </a:r>
            <a:endParaRPr sz="1200">
              <a:latin typeface="Lucida Sans Unicode"/>
              <a:cs typeface="Lucida Sans Unicode"/>
            </a:endParaRPr>
          </a:p>
          <a:p>
            <a:pPr marL="12700" marR="5080" indent="-1905" algn="ctr">
              <a:lnSpc>
                <a:spcPts val="1300"/>
              </a:lnSpc>
              <a:spcBef>
                <a:spcPts val="1025"/>
              </a:spcBef>
            </a:pPr>
            <a:r>
              <a:rPr sz="1200" spc="5" dirty="0">
                <a:solidFill>
                  <a:srgbClr val="03006C"/>
                </a:solidFill>
                <a:latin typeface="Lucida Sans Unicode"/>
                <a:cs typeface="Lucida Sans Unicode"/>
              </a:rPr>
              <a:t>SUAUGUSIEJI </a:t>
            </a:r>
            <a:r>
              <a:rPr sz="1200" spc="10" dirty="0">
                <a:solidFill>
                  <a:srgbClr val="03006C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rgbClr val="03006C"/>
                </a:solidFill>
                <a:latin typeface="Lucida Sans Unicode"/>
                <a:cs typeface="Lucida Sans Unicode"/>
              </a:rPr>
              <a:t>(</a:t>
            </a:r>
            <a:r>
              <a:rPr sz="1200" spc="-20" dirty="0">
                <a:solidFill>
                  <a:srgbClr val="03006C"/>
                </a:solidFill>
                <a:latin typeface="Lucida Sans Unicode"/>
                <a:cs typeface="Lucida Sans Unicode"/>
              </a:rPr>
              <a:t>DIR</a:t>
            </a:r>
            <a:r>
              <a:rPr sz="1200" spc="60" dirty="0">
                <a:solidFill>
                  <a:srgbClr val="03006C"/>
                </a:solidFill>
                <a:latin typeface="Lucida Sans Unicode"/>
                <a:cs typeface="Lucida Sans Unicode"/>
              </a:rPr>
              <a:t>B</a:t>
            </a:r>
            <a:r>
              <a:rPr sz="1200" spc="-75" dirty="0">
                <a:solidFill>
                  <a:srgbClr val="03006C"/>
                </a:solidFill>
                <a:latin typeface="Lucida Sans Unicode"/>
                <a:cs typeface="Lucida Sans Unicode"/>
              </a:rPr>
              <a:t>A</a:t>
            </a:r>
            <a:r>
              <a:rPr sz="1200" spc="10" dirty="0">
                <a:solidFill>
                  <a:srgbClr val="03006C"/>
                </a:solidFill>
                <a:latin typeface="Lucida Sans Unicode"/>
                <a:cs typeface="Lucida Sans Unicode"/>
              </a:rPr>
              <a:t>N</a:t>
            </a:r>
            <a:r>
              <a:rPr sz="1200" spc="-65" dirty="0">
                <a:solidFill>
                  <a:srgbClr val="03006C"/>
                </a:solidFill>
                <a:latin typeface="Lucida Sans Unicode"/>
                <a:cs typeface="Lucida Sans Unicode"/>
              </a:rPr>
              <a:t>TY</a:t>
            </a:r>
            <a:r>
              <a:rPr sz="1200" spc="-50" dirty="0">
                <a:solidFill>
                  <a:srgbClr val="03006C"/>
                </a:solidFill>
                <a:latin typeface="Lucida Sans Unicode"/>
                <a:cs typeface="Lucida Sans Unicode"/>
              </a:rPr>
              <a:t>S</a:t>
            </a:r>
            <a:r>
              <a:rPr sz="1200" spc="-85" dirty="0">
                <a:solidFill>
                  <a:srgbClr val="03006C"/>
                </a:solidFill>
                <a:latin typeface="Lucida Sans Unicode"/>
                <a:cs typeface="Lucida Sans Unicode"/>
              </a:rPr>
              <a:t> </a:t>
            </a:r>
            <a:r>
              <a:rPr sz="1200" spc="-15" dirty="0">
                <a:solidFill>
                  <a:srgbClr val="03006C"/>
                </a:solidFill>
                <a:latin typeface="Lucida Sans Unicode"/>
                <a:cs typeface="Lucida Sans Unicode"/>
              </a:rPr>
              <a:t>IR  </a:t>
            </a:r>
            <a:r>
              <a:rPr sz="1200" spc="50" dirty="0">
                <a:solidFill>
                  <a:srgbClr val="03006C"/>
                </a:solidFill>
                <a:latin typeface="Lucida Sans Unicode"/>
                <a:cs typeface="Lucida Sans Unicode"/>
              </a:rPr>
              <a:t>B</a:t>
            </a:r>
            <a:r>
              <a:rPr sz="1200" spc="55" dirty="0">
                <a:solidFill>
                  <a:srgbClr val="03006C"/>
                </a:solidFill>
                <a:latin typeface="Lucida Sans Unicode"/>
                <a:cs typeface="Lucida Sans Unicode"/>
              </a:rPr>
              <a:t>E</a:t>
            </a:r>
            <a:r>
              <a:rPr sz="1200" spc="-50" dirty="0">
                <a:solidFill>
                  <a:srgbClr val="03006C"/>
                </a:solidFill>
                <a:latin typeface="Lucida Sans Unicode"/>
                <a:cs typeface="Lucida Sans Unicode"/>
              </a:rPr>
              <a:t>D</a:t>
            </a:r>
            <a:r>
              <a:rPr sz="1200" spc="-75" dirty="0">
                <a:solidFill>
                  <a:srgbClr val="03006C"/>
                </a:solidFill>
                <a:latin typeface="Lucida Sans Unicode"/>
                <a:cs typeface="Lucida Sans Unicode"/>
              </a:rPr>
              <a:t>A</a:t>
            </a:r>
            <a:r>
              <a:rPr sz="1200" spc="30" dirty="0">
                <a:solidFill>
                  <a:srgbClr val="03006C"/>
                </a:solidFill>
                <a:latin typeface="Lucida Sans Unicode"/>
                <a:cs typeface="Lucida Sans Unicode"/>
              </a:rPr>
              <a:t>RB</a:t>
            </a:r>
            <a:r>
              <a:rPr sz="1200" spc="-35" dirty="0">
                <a:solidFill>
                  <a:srgbClr val="03006C"/>
                </a:solidFill>
                <a:latin typeface="Lucida Sans Unicode"/>
                <a:cs typeface="Lucida Sans Unicode"/>
              </a:rPr>
              <a:t>IAI</a:t>
            </a:r>
            <a:r>
              <a:rPr sz="1200" spc="-85" dirty="0">
                <a:solidFill>
                  <a:srgbClr val="03006C"/>
                </a:solidFill>
                <a:latin typeface="Lucida Sans Unicode"/>
                <a:cs typeface="Lucida Sans Unicode"/>
              </a:rPr>
              <a:t> </a:t>
            </a:r>
            <a:r>
              <a:rPr sz="1200" spc="10" dirty="0">
                <a:solidFill>
                  <a:srgbClr val="03006C"/>
                </a:solidFill>
                <a:latin typeface="Lucida Sans Unicode"/>
                <a:cs typeface="Lucida Sans Unicode"/>
              </a:rPr>
              <a:t>N</a:t>
            </a:r>
            <a:r>
              <a:rPr sz="1200" spc="15" dirty="0">
                <a:solidFill>
                  <a:srgbClr val="03006C"/>
                </a:solidFill>
                <a:latin typeface="Lucida Sans Unicode"/>
                <a:cs typeface="Lucida Sans Unicode"/>
              </a:rPr>
              <a:t>UO  </a:t>
            </a:r>
            <a:r>
              <a:rPr sz="1200" spc="-75" dirty="0">
                <a:solidFill>
                  <a:srgbClr val="03006C"/>
                </a:solidFill>
                <a:latin typeface="Lucida Sans Unicode"/>
                <a:cs typeface="Lucida Sans Unicode"/>
              </a:rPr>
              <a:t>29</a:t>
            </a:r>
            <a:r>
              <a:rPr sz="1200" spc="-65" dirty="0">
                <a:solidFill>
                  <a:srgbClr val="03006C"/>
                </a:solidFill>
                <a:latin typeface="Lucida Sans Unicode"/>
                <a:cs typeface="Lucida Sans Unicode"/>
              </a:rPr>
              <a:t> </a:t>
            </a:r>
            <a:r>
              <a:rPr sz="1200" spc="-20" dirty="0">
                <a:solidFill>
                  <a:srgbClr val="03006C"/>
                </a:solidFill>
                <a:latin typeface="Lucida Sans Unicode"/>
                <a:cs typeface="Lucida Sans Unicode"/>
              </a:rPr>
              <a:t>M.)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793228" y="4605908"/>
            <a:ext cx="126809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370"/>
              </a:lnSpc>
              <a:spcBef>
                <a:spcPts val="100"/>
              </a:spcBef>
            </a:pPr>
            <a:r>
              <a:rPr sz="1200" spc="10" dirty="0">
                <a:solidFill>
                  <a:srgbClr val="03006C"/>
                </a:solidFill>
                <a:latin typeface="Lucida Sans Unicode"/>
                <a:cs typeface="Lucida Sans Unicode"/>
              </a:rPr>
              <a:t>N</a:t>
            </a:r>
            <a:r>
              <a:rPr sz="1200" dirty="0">
                <a:solidFill>
                  <a:srgbClr val="03006C"/>
                </a:solidFill>
                <a:latin typeface="Lucida Sans Unicode"/>
                <a:cs typeface="Lucida Sans Unicode"/>
              </a:rPr>
              <a:t>ea</a:t>
            </a:r>
            <a:r>
              <a:rPr sz="1200" spc="-85" dirty="0">
                <a:solidFill>
                  <a:srgbClr val="03006C"/>
                </a:solidFill>
                <a:latin typeface="Lucida Sans Unicode"/>
                <a:cs typeface="Lucida Sans Unicode"/>
              </a:rPr>
              <a:t>k</a:t>
            </a:r>
            <a:r>
              <a:rPr sz="1200" spc="-20" dirty="0">
                <a:solidFill>
                  <a:srgbClr val="03006C"/>
                </a:solidFill>
                <a:latin typeface="Lucida Sans Unicode"/>
                <a:cs typeface="Lucida Sans Unicode"/>
              </a:rPr>
              <a:t>t</a:t>
            </a:r>
            <a:r>
              <a:rPr sz="1200" spc="-40" dirty="0">
                <a:solidFill>
                  <a:srgbClr val="03006C"/>
                </a:solidFill>
                <a:latin typeface="Lucida Sans Unicode"/>
                <a:cs typeface="Lucida Sans Unicode"/>
              </a:rPr>
              <a:t>y</a:t>
            </a:r>
            <a:r>
              <a:rPr sz="1200" spc="-15" dirty="0">
                <a:solidFill>
                  <a:srgbClr val="03006C"/>
                </a:solidFill>
                <a:latin typeface="Lucida Sans Unicode"/>
                <a:cs typeface="Lucida Sans Unicode"/>
              </a:rPr>
              <a:t>v</a:t>
            </a:r>
            <a:r>
              <a:rPr sz="1200" spc="-30" dirty="0">
                <a:solidFill>
                  <a:srgbClr val="03006C"/>
                </a:solidFill>
                <a:latin typeface="Lucida Sans Unicode"/>
                <a:cs typeface="Lucida Sans Unicode"/>
              </a:rPr>
              <a:t>u</a:t>
            </a:r>
            <a:r>
              <a:rPr sz="1200" spc="-40" dirty="0">
                <a:solidFill>
                  <a:srgbClr val="03006C"/>
                </a:solidFill>
                <a:latin typeface="Lucida Sans Unicode"/>
                <a:cs typeface="Lucida Sans Unicode"/>
              </a:rPr>
              <a:t>s</a:t>
            </a:r>
            <a:r>
              <a:rPr sz="1200" spc="-70" dirty="0">
                <a:solidFill>
                  <a:srgbClr val="03006C"/>
                </a:solidFill>
                <a:latin typeface="Lucida Sans Unicode"/>
                <a:cs typeface="Lucida Sans Unicode"/>
              </a:rPr>
              <a:t> </a:t>
            </a:r>
            <a:r>
              <a:rPr sz="1200" spc="-20" dirty="0">
                <a:solidFill>
                  <a:srgbClr val="03006C"/>
                </a:solidFill>
                <a:latin typeface="Lucida Sans Unicode"/>
                <a:cs typeface="Lucida Sans Unicode"/>
              </a:rPr>
              <a:t>ja</a:t>
            </a:r>
            <a:r>
              <a:rPr sz="1200" spc="-35" dirty="0">
                <a:solidFill>
                  <a:srgbClr val="03006C"/>
                </a:solidFill>
                <a:latin typeface="Lucida Sans Unicode"/>
                <a:cs typeface="Lucida Sans Unicode"/>
              </a:rPr>
              <a:t>u</a:t>
            </a:r>
            <a:r>
              <a:rPr sz="1200" spc="-15" dirty="0">
                <a:solidFill>
                  <a:srgbClr val="03006C"/>
                </a:solidFill>
                <a:latin typeface="Lucida Sans Unicode"/>
                <a:cs typeface="Lucida Sans Unicode"/>
              </a:rPr>
              <a:t>n</a:t>
            </a:r>
            <a:r>
              <a:rPr sz="1200" dirty="0">
                <a:solidFill>
                  <a:srgbClr val="03006C"/>
                </a:solidFill>
                <a:latin typeface="Lucida Sans Unicode"/>
                <a:cs typeface="Lucida Sans Unicode"/>
              </a:rPr>
              <a:t>a</a:t>
            </a:r>
            <a:r>
              <a:rPr sz="1200" spc="-40" dirty="0">
                <a:solidFill>
                  <a:srgbClr val="03006C"/>
                </a:solidFill>
                <a:latin typeface="Lucida Sans Unicode"/>
                <a:cs typeface="Lucida Sans Unicode"/>
              </a:rPr>
              <a:t>s</a:t>
            </a:r>
            <a:endParaRPr sz="1200">
              <a:latin typeface="Lucida Sans Unicode"/>
              <a:cs typeface="Lucida Sans Unicode"/>
            </a:endParaRPr>
          </a:p>
          <a:p>
            <a:pPr algn="ctr">
              <a:lnSpc>
                <a:spcPts val="1370"/>
              </a:lnSpc>
            </a:pPr>
            <a:r>
              <a:rPr sz="1200" spc="-50" dirty="0">
                <a:solidFill>
                  <a:srgbClr val="03006C"/>
                </a:solidFill>
                <a:latin typeface="Lucida Sans Unicode"/>
                <a:cs typeface="Lucida Sans Unicode"/>
              </a:rPr>
              <a:t>žmogus</a:t>
            </a:r>
            <a:endParaRPr sz="120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  <a:spcBef>
                <a:spcPts val="860"/>
              </a:spcBef>
            </a:pPr>
            <a:r>
              <a:rPr sz="1200" spc="-25" dirty="0">
                <a:solidFill>
                  <a:srgbClr val="03006C"/>
                </a:solidFill>
                <a:latin typeface="Lucida Sans Unicode"/>
                <a:cs typeface="Lucida Sans Unicode"/>
              </a:rPr>
              <a:t>(NEET)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916939" y="347929"/>
            <a:ext cx="7856855" cy="115443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345"/>
              </a:spcBef>
            </a:pPr>
            <a:r>
              <a:rPr sz="2000" spc="-80" dirty="0"/>
              <a:t>BENDRADARBIAVIMO </a:t>
            </a:r>
            <a:r>
              <a:rPr sz="2000" spc="-140" dirty="0"/>
              <a:t>TIKSLAS </a:t>
            </a:r>
            <a:r>
              <a:rPr sz="2000" spc="-420" dirty="0"/>
              <a:t>–</a:t>
            </a:r>
            <a:r>
              <a:rPr lang="pl-PL" sz="2000" spc="-420" dirty="0"/>
              <a:t> </a:t>
            </a:r>
            <a:r>
              <a:rPr sz="2000" spc="-415" dirty="0"/>
              <a:t> </a:t>
            </a:r>
            <a:r>
              <a:rPr sz="2000" spc="-145" dirty="0"/>
              <a:t>PASIRENGTI </a:t>
            </a:r>
            <a:r>
              <a:rPr sz="2000" spc="-170" dirty="0"/>
              <a:t>ATEITIES </a:t>
            </a:r>
            <a:r>
              <a:rPr sz="2000" spc="-165" dirty="0"/>
              <a:t> </a:t>
            </a:r>
            <a:r>
              <a:rPr sz="2000" spc="-135" dirty="0"/>
              <a:t>SPECIALISTUS,</a:t>
            </a:r>
            <a:r>
              <a:rPr sz="2000" spc="-175" dirty="0"/>
              <a:t> </a:t>
            </a:r>
            <a:r>
              <a:rPr sz="2000" spc="-65" dirty="0"/>
              <a:t>U</a:t>
            </a:r>
            <a:r>
              <a:rPr sz="2000" spc="-60" dirty="0"/>
              <a:t>G</a:t>
            </a:r>
            <a:r>
              <a:rPr sz="2000" spc="-175" dirty="0"/>
              <a:t>DYTI</a:t>
            </a:r>
            <a:r>
              <a:rPr sz="2000" spc="-155" dirty="0"/>
              <a:t> </a:t>
            </a:r>
            <a:r>
              <a:rPr sz="2000" spc="-55" dirty="0"/>
              <a:t>MOKSL</a:t>
            </a:r>
            <a:r>
              <a:rPr sz="2000" spc="-245" dirty="0"/>
              <a:t>EIV</a:t>
            </a:r>
            <a:r>
              <a:rPr sz="2000" spc="-215" dirty="0"/>
              <a:t>I</a:t>
            </a:r>
            <a:r>
              <a:rPr sz="2000" spc="-50" dirty="0"/>
              <a:t>AMS</a:t>
            </a:r>
            <a:r>
              <a:rPr sz="2000" spc="-155" dirty="0"/>
              <a:t> </a:t>
            </a:r>
            <a:r>
              <a:rPr sz="2000" spc="-65" dirty="0"/>
              <a:t>GEBĖJIMĄ  </a:t>
            </a:r>
            <a:r>
              <a:rPr sz="2000" spc="-180" dirty="0"/>
              <a:t>TIKSLINGIAU</a:t>
            </a:r>
            <a:r>
              <a:rPr sz="2000" spc="-155" dirty="0"/>
              <a:t> </a:t>
            </a:r>
            <a:r>
              <a:rPr sz="2000" spc="-200" dirty="0"/>
              <a:t>RINKTIS</a:t>
            </a:r>
            <a:r>
              <a:rPr sz="2000" spc="-160" dirty="0"/>
              <a:t> </a:t>
            </a:r>
            <a:r>
              <a:rPr sz="2000" spc="-100" dirty="0"/>
              <a:t>PROFESIJĄ,</a:t>
            </a:r>
            <a:r>
              <a:rPr sz="2000" spc="-150" dirty="0"/>
              <a:t> </a:t>
            </a:r>
            <a:r>
              <a:rPr sz="2000" spc="-175" dirty="0"/>
              <a:t>SUTEIKTI</a:t>
            </a:r>
            <a:r>
              <a:rPr sz="2000" spc="-150" dirty="0"/>
              <a:t> </a:t>
            </a:r>
            <a:r>
              <a:rPr sz="2000" spc="-90" dirty="0"/>
              <a:t>GALIMYBĘ </a:t>
            </a:r>
            <a:r>
              <a:rPr sz="2000" spc="-85" dirty="0"/>
              <a:t> </a:t>
            </a:r>
            <a:r>
              <a:rPr sz="2000" spc="-254" dirty="0"/>
              <a:t>I</a:t>
            </a:r>
            <a:r>
              <a:rPr sz="2000" spc="-325" dirty="0"/>
              <a:t>Š</a:t>
            </a:r>
            <a:r>
              <a:rPr sz="2000" spc="-5" dirty="0"/>
              <a:t>M</a:t>
            </a:r>
            <a:r>
              <a:rPr sz="2000" spc="-15" dirty="0"/>
              <a:t>Ė</a:t>
            </a:r>
            <a:r>
              <a:rPr sz="2000" spc="-185" dirty="0"/>
              <a:t>GIN</a:t>
            </a:r>
            <a:r>
              <a:rPr sz="2000" spc="-180" dirty="0"/>
              <a:t>T</a:t>
            </a:r>
            <a:r>
              <a:rPr sz="2000" spc="-434" dirty="0"/>
              <a:t>I</a:t>
            </a:r>
            <a:r>
              <a:rPr sz="2000" spc="-170" dirty="0"/>
              <a:t> </a:t>
            </a:r>
            <a:r>
              <a:rPr sz="2000" spc="-50" dirty="0"/>
              <a:t>PROFE</a:t>
            </a:r>
            <a:r>
              <a:rPr sz="2000" spc="-45" dirty="0"/>
              <a:t>S</a:t>
            </a:r>
            <a:r>
              <a:rPr sz="2000" spc="-160" dirty="0"/>
              <a:t>IJAS</a:t>
            </a:r>
            <a:r>
              <a:rPr sz="2000" spc="-155" dirty="0"/>
              <a:t> </a:t>
            </a:r>
            <a:r>
              <a:rPr sz="2000" spc="-170" dirty="0"/>
              <a:t>TIK</a:t>
            </a:r>
            <a:r>
              <a:rPr sz="2000" spc="-195" dirty="0"/>
              <a:t>R</a:t>
            </a:r>
            <a:r>
              <a:rPr sz="2000" spc="-25" dirty="0"/>
              <a:t>O</a:t>
            </a:r>
            <a:r>
              <a:rPr sz="2000" spc="-30" dirty="0"/>
              <a:t>V</a:t>
            </a:r>
            <a:r>
              <a:rPr sz="2000" spc="-445" dirty="0"/>
              <a:t>I</a:t>
            </a:r>
            <a:r>
              <a:rPr sz="2000" spc="-70" dirty="0"/>
              <a:t>ŠK</a:t>
            </a:r>
            <a:r>
              <a:rPr sz="2000" spc="-95" dirty="0"/>
              <a:t>O</a:t>
            </a:r>
            <a:r>
              <a:rPr sz="2000" spc="-25" dirty="0"/>
              <a:t>JE</a:t>
            </a:r>
            <a:r>
              <a:rPr sz="2000" spc="-165" dirty="0"/>
              <a:t> </a:t>
            </a:r>
            <a:r>
              <a:rPr sz="2000" spc="-30" dirty="0"/>
              <a:t>DAR</a:t>
            </a:r>
            <a:r>
              <a:rPr sz="2000" spc="-25" dirty="0"/>
              <a:t>B</a:t>
            </a:r>
            <a:r>
              <a:rPr sz="2000" spc="-10" dirty="0"/>
              <a:t>O</a:t>
            </a:r>
            <a:r>
              <a:rPr sz="2000" spc="-145" dirty="0"/>
              <a:t> </a:t>
            </a:r>
            <a:r>
              <a:rPr sz="2000" spc="-110" dirty="0"/>
              <a:t>APLIN</a:t>
            </a:r>
            <a:r>
              <a:rPr sz="2000" spc="-114" dirty="0"/>
              <a:t>K</a:t>
            </a:r>
            <a:r>
              <a:rPr sz="2000" spc="-20" dirty="0"/>
              <a:t>OJE</a:t>
            </a:r>
            <a:endParaRPr sz="2000" dirty="0"/>
          </a:p>
        </p:txBody>
      </p:sp>
      <p:sp>
        <p:nvSpPr>
          <p:cNvPr id="24" name="object 24"/>
          <p:cNvSpPr txBox="1"/>
          <p:nvPr/>
        </p:nvSpPr>
        <p:spPr>
          <a:xfrm>
            <a:off x="916939" y="1901697"/>
            <a:ext cx="20999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95" dirty="0">
                <a:solidFill>
                  <a:srgbClr val="03006C"/>
                </a:solidFill>
                <a:latin typeface="Tahoma"/>
                <a:cs typeface="Tahoma"/>
              </a:rPr>
              <a:t>T</a:t>
            </a:r>
            <a:r>
              <a:rPr sz="1800" b="1" spc="-150" dirty="0">
                <a:solidFill>
                  <a:srgbClr val="03006C"/>
                </a:solidFill>
                <a:latin typeface="Tahoma"/>
                <a:cs typeface="Tahoma"/>
              </a:rPr>
              <a:t>I</a:t>
            </a:r>
            <a:r>
              <a:rPr sz="1800" b="1" spc="-114" dirty="0">
                <a:solidFill>
                  <a:srgbClr val="03006C"/>
                </a:solidFill>
                <a:latin typeface="Tahoma"/>
                <a:cs typeface="Tahoma"/>
              </a:rPr>
              <a:t>K</a:t>
            </a:r>
            <a:r>
              <a:rPr sz="1800" b="1" spc="-95" dirty="0">
                <a:solidFill>
                  <a:srgbClr val="03006C"/>
                </a:solidFill>
                <a:latin typeface="Tahoma"/>
                <a:cs typeface="Tahoma"/>
              </a:rPr>
              <a:t>S</a:t>
            </a:r>
            <a:r>
              <a:rPr sz="1800" b="1" spc="-160" dirty="0">
                <a:solidFill>
                  <a:srgbClr val="03006C"/>
                </a:solidFill>
                <a:latin typeface="Tahoma"/>
                <a:cs typeface="Tahoma"/>
              </a:rPr>
              <a:t>L</a:t>
            </a:r>
            <a:r>
              <a:rPr sz="1800" b="1" spc="-130" dirty="0">
                <a:solidFill>
                  <a:srgbClr val="03006C"/>
                </a:solidFill>
                <a:latin typeface="Tahoma"/>
                <a:cs typeface="Tahoma"/>
              </a:rPr>
              <a:t>I</a:t>
            </a:r>
            <a:r>
              <a:rPr sz="1800" b="1" spc="-60" dirty="0">
                <a:solidFill>
                  <a:srgbClr val="03006C"/>
                </a:solidFill>
                <a:latin typeface="Tahoma"/>
                <a:cs typeface="Tahoma"/>
              </a:rPr>
              <a:t>NĖS</a:t>
            </a:r>
            <a:r>
              <a:rPr sz="1800" b="1" spc="-90" dirty="0">
                <a:solidFill>
                  <a:srgbClr val="03006C"/>
                </a:solidFill>
                <a:latin typeface="Tahoma"/>
                <a:cs typeface="Tahoma"/>
              </a:rPr>
              <a:t> </a:t>
            </a:r>
            <a:r>
              <a:rPr sz="1800" b="1" spc="-80" dirty="0">
                <a:solidFill>
                  <a:srgbClr val="03006C"/>
                </a:solidFill>
                <a:latin typeface="Tahoma"/>
                <a:cs typeface="Tahoma"/>
              </a:rPr>
              <a:t>GRUPĖS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44625" y="4563236"/>
            <a:ext cx="1348105" cy="70231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281940" marR="274320" algn="ctr">
              <a:lnSpc>
                <a:spcPts val="1300"/>
              </a:lnSpc>
              <a:spcBef>
                <a:spcPts val="259"/>
              </a:spcBef>
            </a:pPr>
            <a:r>
              <a:rPr sz="1200" spc="50" dirty="0">
                <a:solidFill>
                  <a:srgbClr val="03006C"/>
                </a:solidFill>
                <a:latin typeface="Lucida Sans Unicode"/>
                <a:cs typeface="Lucida Sans Unicode"/>
              </a:rPr>
              <a:t>B</a:t>
            </a:r>
            <a:r>
              <a:rPr sz="1200" spc="55" dirty="0">
                <a:solidFill>
                  <a:srgbClr val="03006C"/>
                </a:solidFill>
                <a:latin typeface="Lucida Sans Unicode"/>
                <a:cs typeface="Lucida Sans Unicode"/>
              </a:rPr>
              <a:t>E</a:t>
            </a:r>
            <a:r>
              <a:rPr sz="1200" spc="10" dirty="0">
                <a:solidFill>
                  <a:srgbClr val="03006C"/>
                </a:solidFill>
                <a:latin typeface="Lucida Sans Unicode"/>
                <a:cs typeface="Lucida Sans Unicode"/>
              </a:rPr>
              <a:t>N</a:t>
            </a:r>
            <a:r>
              <a:rPr sz="1200" spc="-25" dirty="0">
                <a:solidFill>
                  <a:srgbClr val="03006C"/>
                </a:solidFill>
                <a:latin typeface="Lucida Sans Unicode"/>
                <a:cs typeface="Lucida Sans Unicode"/>
              </a:rPr>
              <a:t>DR</a:t>
            </a:r>
            <a:r>
              <a:rPr sz="1200" spc="-30" dirty="0">
                <a:solidFill>
                  <a:srgbClr val="03006C"/>
                </a:solidFill>
                <a:latin typeface="Lucida Sans Unicode"/>
                <a:cs typeface="Lucida Sans Unicode"/>
              </a:rPr>
              <a:t>OJ</a:t>
            </a:r>
            <a:r>
              <a:rPr sz="1200" dirty="0">
                <a:solidFill>
                  <a:srgbClr val="03006C"/>
                </a:solidFill>
                <a:latin typeface="Lucida Sans Unicode"/>
                <a:cs typeface="Lucida Sans Unicode"/>
              </a:rPr>
              <a:t>O  </a:t>
            </a:r>
            <a:r>
              <a:rPr sz="1200" spc="-5" dirty="0">
                <a:solidFill>
                  <a:srgbClr val="03006C"/>
                </a:solidFill>
                <a:latin typeface="Lucida Sans Unicode"/>
                <a:cs typeface="Lucida Sans Unicode"/>
              </a:rPr>
              <a:t>UGDYMO</a:t>
            </a:r>
            <a:endParaRPr sz="1200" dirty="0">
              <a:latin typeface="Lucida Sans Unicode"/>
              <a:cs typeface="Lucida Sans Unicode"/>
            </a:endParaRPr>
          </a:p>
          <a:p>
            <a:pPr algn="ctr">
              <a:lnSpc>
                <a:spcPts val="1200"/>
              </a:lnSpc>
            </a:pPr>
            <a:r>
              <a:rPr sz="1200" dirty="0">
                <a:solidFill>
                  <a:srgbClr val="03006C"/>
                </a:solidFill>
                <a:latin typeface="Lucida Sans Unicode"/>
                <a:cs typeface="Lucida Sans Unicode"/>
              </a:rPr>
              <a:t>MO</a:t>
            </a:r>
            <a:r>
              <a:rPr sz="1200" spc="-10" dirty="0">
                <a:solidFill>
                  <a:srgbClr val="03006C"/>
                </a:solidFill>
                <a:latin typeface="Lucida Sans Unicode"/>
                <a:cs typeface="Lucida Sans Unicode"/>
              </a:rPr>
              <a:t>K</a:t>
            </a:r>
            <a:r>
              <a:rPr sz="1200" spc="-70" dirty="0">
                <a:solidFill>
                  <a:srgbClr val="03006C"/>
                </a:solidFill>
                <a:latin typeface="Lucida Sans Unicode"/>
                <a:cs typeface="Lucida Sans Unicode"/>
              </a:rPr>
              <a:t>YK</a:t>
            </a:r>
            <a:r>
              <a:rPr sz="1200" spc="-35" dirty="0">
                <a:solidFill>
                  <a:srgbClr val="03006C"/>
                </a:solidFill>
                <a:latin typeface="Lucida Sans Unicode"/>
                <a:cs typeface="Lucida Sans Unicode"/>
              </a:rPr>
              <a:t>L</a:t>
            </a:r>
            <a:r>
              <a:rPr sz="1200" spc="40" dirty="0">
                <a:solidFill>
                  <a:srgbClr val="03006C"/>
                </a:solidFill>
                <a:latin typeface="Lucida Sans Unicode"/>
                <a:cs typeface="Lucida Sans Unicode"/>
              </a:rPr>
              <a:t>Ų</a:t>
            </a:r>
            <a:r>
              <a:rPr sz="1200" spc="-45" dirty="0">
                <a:solidFill>
                  <a:srgbClr val="03006C"/>
                </a:solidFill>
                <a:latin typeface="Lucida Sans Unicode"/>
                <a:cs typeface="Lucida Sans Unicode"/>
              </a:rPr>
              <a:t> </a:t>
            </a:r>
            <a:r>
              <a:rPr sz="1200" spc="-75" dirty="0">
                <a:solidFill>
                  <a:srgbClr val="03006C"/>
                </a:solidFill>
                <a:latin typeface="Lucida Sans Unicode"/>
                <a:cs typeface="Lucida Sans Unicode"/>
              </a:rPr>
              <a:t>9</a:t>
            </a:r>
            <a:r>
              <a:rPr sz="1200" spc="-315" dirty="0">
                <a:solidFill>
                  <a:srgbClr val="03006C"/>
                </a:solidFill>
                <a:latin typeface="Lucida Sans Unicode"/>
                <a:cs typeface="Lucida Sans Unicode"/>
              </a:rPr>
              <a:t>-</a:t>
            </a:r>
            <a:r>
              <a:rPr sz="1200" spc="-75" dirty="0">
                <a:solidFill>
                  <a:srgbClr val="03006C"/>
                </a:solidFill>
                <a:latin typeface="Lucida Sans Unicode"/>
                <a:cs typeface="Lucida Sans Unicode"/>
              </a:rPr>
              <a:t>12</a:t>
            </a:r>
            <a:r>
              <a:rPr sz="1200" spc="-65" dirty="0">
                <a:solidFill>
                  <a:srgbClr val="03006C"/>
                </a:solidFill>
                <a:latin typeface="Lucida Sans Unicode"/>
                <a:cs typeface="Lucida Sans Unicode"/>
              </a:rPr>
              <a:t> </a:t>
            </a:r>
            <a:r>
              <a:rPr sz="1200" spc="-55" dirty="0">
                <a:solidFill>
                  <a:srgbClr val="03006C"/>
                </a:solidFill>
                <a:latin typeface="Lucida Sans Unicode"/>
                <a:cs typeface="Lucida Sans Unicode"/>
              </a:rPr>
              <a:t>K</a:t>
            </a:r>
            <a:r>
              <a:rPr sz="1200" spc="-45" dirty="0">
                <a:solidFill>
                  <a:srgbClr val="03006C"/>
                </a:solidFill>
                <a:latin typeface="Lucida Sans Unicode"/>
                <a:cs typeface="Lucida Sans Unicode"/>
              </a:rPr>
              <a:t>L.</a:t>
            </a:r>
            <a:endParaRPr sz="1200" dirty="0">
              <a:latin typeface="Lucida Sans Unicode"/>
              <a:cs typeface="Lucida Sans Unicode"/>
            </a:endParaRPr>
          </a:p>
          <a:p>
            <a:pPr marL="1905" algn="ctr">
              <a:lnSpc>
                <a:spcPts val="1370"/>
              </a:lnSpc>
            </a:pPr>
            <a:r>
              <a:rPr sz="1200" spc="-15" dirty="0">
                <a:solidFill>
                  <a:srgbClr val="03006C"/>
                </a:solidFill>
                <a:latin typeface="Lucida Sans Unicode"/>
                <a:cs typeface="Lucida Sans Unicode"/>
              </a:rPr>
              <a:t>MOKINIAI</a:t>
            </a:r>
            <a:endParaRPr sz="1200" dirty="0">
              <a:latin typeface="Lucida Sans Unicode"/>
              <a:cs typeface="Lucida Sans Unicode"/>
            </a:endParaRPr>
          </a:p>
        </p:txBody>
      </p:sp>
      <p:pic>
        <p:nvPicPr>
          <p:cNvPr id="26" name="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636264" y="3150107"/>
            <a:ext cx="694943" cy="722376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163556" y="2880360"/>
            <a:ext cx="749807" cy="630936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186416" y="3605784"/>
            <a:ext cx="771144" cy="534923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798820" y="3127248"/>
            <a:ext cx="771144" cy="722376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037576" y="3119627"/>
            <a:ext cx="637031" cy="72237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152" y="0"/>
            <a:ext cx="12118848" cy="685799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40"/>
              </a:lnSpc>
              <a:spcBef>
                <a:spcPts val="100"/>
              </a:spcBef>
            </a:pPr>
            <a:r>
              <a:rPr spc="-55" dirty="0"/>
              <a:t>RKC</a:t>
            </a:r>
            <a:r>
              <a:rPr spc="-150" dirty="0"/>
              <a:t> </a:t>
            </a:r>
            <a:r>
              <a:rPr spc="-70" dirty="0"/>
              <a:t>KA</a:t>
            </a:r>
            <a:r>
              <a:rPr spc="-80" dirty="0"/>
              <a:t>R</a:t>
            </a:r>
            <a:r>
              <a:rPr spc="-30" dirty="0"/>
              <a:t>J</a:t>
            </a:r>
            <a:r>
              <a:rPr spc="-45" dirty="0"/>
              <a:t>E</a:t>
            </a:r>
            <a:r>
              <a:rPr spc="-100" dirty="0"/>
              <a:t>ROS</a:t>
            </a:r>
          </a:p>
          <a:p>
            <a:pPr marL="12700">
              <a:lnSpc>
                <a:spcPts val="2740"/>
              </a:lnSpc>
            </a:pPr>
            <a:r>
              <a:rPr spc="-60" dirty="0"/>
              <a:t>KON</a:t>
            </a:r>
            <a:r>
              <a:rPr spc="-110" dirty="0"/>
              <a:t>S</a:t>
            </a:r>
            <a:r>
              <a:rPr spc="-120" dirty="0"/>
              <a:t>ULT</a:t>
            </a:r>
            <a:r>
              <a:rPr spc="-100" dirty="0"/>
              <a:t>AN</a:t>
            </a:r>
            <a:r>
              <a:rPr spc="-75" dirty="0"/>
              <a:t>T</a:t>
            </a:r>
            <a:r>
              <a:rPr spc="-60" dirty="0"/>
              <a:t>Ų</a:t>
            </a:r>
            <a:r>
              <a:rPr spc="-195" dirty="0"/>
              <a:t> </a:t>
            </a:r>
            <a:r>
              <a:rPr spc="-75" dirty="0"/>
              <a:t>PASLAUGOS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486661"/>
            <a:ext cx="3924935" cy="42005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35" dirty="0">
                <a:solidFill>
                  <a:srgbClr val="03006C"/>
                </a:solidFill>
                <a:latin typeface="Lucida Sans Unicode"/>
                <a:cs typeface="Lucida Sans Unicode"/>
              </a:rPr>
              <a:t>KARJEROS</a:t>
            </a:r>
            <a:r>
              <a:rPr sz="1600" spc="-90" dirty="0">
                <a:solidFill>
                  <a:srgbClr val="03006C"/>
                </a:solidFill>
                <a:latin typeface="Lucida Sans Unicode"/>
                <a:cs typeface="Lucida Sans Unicode"/>
              </a:rPr>
              <a:t> </a:t>
            </a:r>
            <a:r>
              <a:rPr sz="1600" spc="-20" dirty="0">
                <a:solidFill>
                  <a:srgbClr val="03006C"/>
                </a:solidFill>
                <a:latin typeface="Lucida Sans Unicode"/>
                <a:cs typeface="Lucida Sans Unicode"/>
              </a:rPr>
              <a:t>KOMPETENCIJŲ</a:t>
            </a:r>
            <a:r>
              <a:rPr sz="1600" spc="-65" dirty="0">
                <a:solidFill>
                  <a:srgbClr val="03006C"/>
                </a:solidFill>
                <a:latin typeface="Lucida Sans Unicode"/>
                <a:cs typeface="Lucida Sans Unicode"/>
              </a:rPr>
              <a:t> </a:t>
            </a:r>
            <a:r>
              <a:rPr sz="1600" spc="-20" dirty="0">
                <a:solidFill>
                  <a:srgbClr val="03006C"/>
                </a:solidFill>
                <a:latin typeface="Lucida Sans Unicode"/>
                <a:cs typeface="Lucida Sans Unicode"/>
              </a:rPr>
              <a:t>UGDYMAS</a:t>
            </a:r>
            <a:endParaRPr sz="160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endParaRPr sz="210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5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1600" b="1" spc="-80" dirty="0">
                <a:solidFill>
                  <a:srgbClr val="03006C"/>
                </a:solidFill>
                <a:latin typeface="Tahoma"/>
                <a:cs typeface="Tahoma"/>
              </a:rPr>
              <a:t>KONSULTACIJŲ</a:t>
            </a:r>
            <a:r>
              <a:rPr sz="1600" b="1" spc="-40" dirty="0">
                <a:solidFill>
                  <a:srgbClr val="03006C"/>
                </a:solidFill>
                <a:latin typeface="Tahoma"/>
                <a:cs typeface="Tahoma"/>
              </a:rPr>
              <a:t> </a:t>
            </a:r>
            <a:r>
              <a:rPr sz="1600" b="1" spc="-55" dirty="0">
                <a:solidFill>
                  <a:srgbClr val="03006C"/>
                </a:solidFill>
                <a:latin typeface="Tahoma"/>
                <a:cs typeface="Tahoma"/>
              </a:rPr>
              <a:t>TEMOS:</a:t>
            </a:r>
            <a:endParaRPr sz="1600" dirty="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spcBef>
                <a:spcPts val="835"/>
              </a:spcBef>
              <a:buClr>
                <a:srgbClr val="FFCD40"/>
              </a:buClr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03006C"/>
                </a:solidFill>
                <a:latin typeface="Lucida Sans Unicode"/>
                <a:cs typeface="Lucida Sans Unicode"/>
              </a:rPr>
              <a:t>Sa</a:t>
            </a:r>
            <a:r>
              <a:rPr sz="1400" spc="5" dirty="0">
                <a:solidFill>
                  <a:srgbClr val="03006C"/>
                </a:solidFill>
                <a:latin typeface="Lucida Sans Unicode"/>
                <a:cs typeface="Lucida Sans Unicode"/>
              </a:rPr>
              <a:t>v</a:t>
            </a:r>
            <a:r>
              <a:rPr sz="1400" spc="10" dirty="0">
                <a:solidFill>
                  <a:srgbClr val="03006C"/>
                </a:solidFill>
                <a:latin typeface="Lucida Sans Unicode"/>
                <a:cs typeface="Lucida Sans Unicode"/>
              </a:rPr>
              <a:t>ę</a:t>
            </a:r>
            <a:r>
              <a:rPr sz="1400" spc="-45" dirty="0">
                <a:solidFill>
                  <a:srgbClr val="03006C"/>
                </a:solidFill>
                <a:latin typeface="Lucida Sans Unicode"/>
                <a:cs typeface="Lucida Sans Unicode"/>
              </a:rPr>
              <a:t>s</a:t>
            </a:r>
            <a:r>
              <a:rPr sz="1400" spc="-120" dirty="0">
                <a:solidFill>
                  <a:srgbClr val="03006C"/>
                </a:solidFill>
                <a:latin typeface="Lucida Sans Unicode"/>
                <a:cs typeface="Lucida Sans Unicode"/>
              </a:rPr>
              <a:t> </a:t>
            </a:r>
            <a:r>
              <a:rPr sz="1400" spc="-25" dirty="0">
                <a:solidFill>
                  <a:srgbClr val="03006C"/>
                </a:solidFill>
                <a:latin typeface="Lucida Sans Unicode"/>
                <a:cs typeface="Lucida Sans Unicode"/>
              </a:rPr>
              <a:t>p</a:t>
            </a:r>
            <a:r>
              <a:rPr sz="1400" spc="-75" dirty="0">
                <a:solidFill>
                  <a:srgbClr val="03006C"/>
                </a:solidFill>
                <a:latin typeface="Lucida Sans Unicode"/>
                <a:cs typeface="Lucida Sans Unicode"/>
              </a:rPr>
              <a:t>a</a:t>
            </a:r>
            <a:r>
              <a:rPr sz="1400" spc="-70" dirty="0">
                <a:solidFill>
                  <a:srgbClr val="03006C"/>
                </a:solidFill>
                <a:latin typeface="Lucida Sans Unicode"/>
                <a:cs typeface="Lucida Sans Unicode"/>
              </a:rPr>
              <a:t>ž</a:t>
            </a:r>
            <a:r>
              <a:rPr sz="1400" spc="-50" dirty="0">
                <a:solidFill>
                  <a:srgbClr val="03006C"/>
                </a:solidFill>
                <a:latin typeface="Lucida Sans Unicode"/>
                <a:cs typeface="Lucida Sans Unicode"/>
              </a:rPr>
              <a:t>i</a:t>
            </a:r>
            <a:r>
              <a:rPr sz="1400" spc="-10" dirty="0">
                <a:solidFill>
                  <a:srgbClr val="03006C"/>
                </a:solidFill>
                <a:latin typeface="Lucida Sans Unicode"/>
                <a:cs typeface="Lucida Sans Unicode"/>
              </a:rPr>
              <a:t>n</a:t>
            </a:r>
            <a:r>
              <a:rPr sz="1400" spc="-50" dirty="0">
                <a:solidFill>
                  <a:srgbClr val="03006C"/>
                </a:solidFill>
                <a:latin typeface="Lucida Sans Unicode"/>
                <a:cs typeface="Lucida Sans Unicode"/>
              </a:rPr>
              <a:t>i</a:t>
            </a:r>
            <a:r>
              <a:rPr sz="1400" spc="-5" dirty="0">
                <a:solidFill>
                  <a:srgbClr val="03006C"/>
                </a:solidFill>
                <a:latin typeface="Lucida Sans Unicode"/>
                <a:cs typeface="Lucida Sans Unicode"/>
              </a:rPr>
              <a:t>ma</a:t>
            </a:r>
            <a:r>
              <a:rPr sz="1400" spc="-45" dirty="0">
                <a:solidFill>
                  <a:srgbClr val="03006C"/>
                </a:solidFill>
                <a:latin typeface="Lucida Sans Unicode"/>
                <a:cs typeface="Lucida Sans Unicode"/>
              </a:rPr>
              <a:t>s</a:t>
            </a:r>
            <a:endParaRPr sz="1400" dirty="0">
              <a:latin typeface="Lucida Sans Unicode"/>
              <a:cs typeface="Lucida Sans Unicode"/>
            </a:endParaRPr>
          </a:p>
          <a:p>
            <a:pPr marL="299085" indent="-287020">
              <a:lnSpc>
                <a:spcPct val="100000"/>
              </a:lnSpc>
              <a:spcBef>
                <a:spcPts val="840"/>
              </a:spcBef>
              <a:buClr>
                <a:srgbClr val="FFCD40"/>
              </a:buClr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400" spc="-85" dirty="0">
                <a:solidFill>
                  <a:srgbClr val="03006C"/>
                </a:solidFill>
                <a:latin typeface="Lucida Sans Unicode"/>
                <a:cs typeface="Lucida Sans Unicode"/>
              </a:rPr>
              <a:t>C</a:t>
            </a:r>
            <a:r>
              <a:rPr sz="1400" spc="-80" dirty="0">
                <a:solidFill>
                  <a:srgbClr val="03006C"/>
                </a:solidFill>
                <a:latin typeface="Lucida Sans Unicode"/>
                <a:cs typeface="Lucida Sans Unicode"/>
              </a:rPr>
              <a:t>V </a:t>
            </a:r>
            <a:r>
              <a:rPr sz="1400" spc="-25" dirty="0">
                <a:solidFill>
                  <a:srgbClr val="03006C"/>
                </a:solidFill>
                <a:latin typeface="Lucida Sans Unicode"/>
                <a:cs typeface="Lucida Sans Unicode"/>
              </a:rPr>
              <a:t>r</a:t>
            </a:r>
            <a:r>
              <a:rPr sz="1400" spc="10" dirty="0">
                <a:solidFill>
                  <a:srgbClr val="03006C"/>
                </a:solidFill>
                <a:latin typeface="Lucida Sans Unicode"/>
                <a:cs typeface="Lucida Sans Unicode"/>
              </a:rPr>
              <a:t>e</a:t>
            </a:r>
            <a:r>
              <a:rPr sz="1400" spc="-10" dirty="0">
                <a:solidFill>
                  <a:srgbClr val="03006C"/>
                </a:solidFill>
                <a:latin typeface="Lucida Sans Unicode"/>
                <a:cs typeface="Lucida Sans Unicode"/>
              </a:rPr>
              <a:t>n</a:t>
            </a:r>
            <a:r>
              <a:rPr sz="1400" spc="-80" dirty="0">
                <a:solidFill>
                  <a:srgbClr val="03006C"/>
                </a:solidFill>
                <a:latin typeface="Lucida Sans Unicode"/>
                <a:cs typeface="Lucida Sans Unicode"/>
              </a:rPr>
              <a:t>gi</a:t>
            </a:r>
            <a:r>
              <a:rPr sz="1400" spc="-5" dirty="0">
                <a:solidFill>
                  <a:srgbClr val="03006C"/>
                </a:solidFill>
                <a:latin typeface="Lucida Sans Unicode"/>
                <a:cs typeface="Lucida Sans Unicode"/>
              </a:rPr>
              <a:t>m</a:t>
            </a:r>
            <a:r>
              <a:rPr sz="1400" spc="-25" dirty="0">
                <a:solidFill>
                  <a:srgbClr val="03006C"/>
                </a:solidFill>
                <a:latin typeface="Lucida Sans Unicode"/>
                <a:cs typeface="Lucida Sans Unicode"/>
              </a:rPr>
              <a:t>as</a:t>
            </a:r>
            <a:endParaRPr sz="1400" dirty="0">
              <a:latin typeface="Lucida Sans Unicode"/>
              <a:cs typeface="Lucida Sans Unicode"/>
            </a:endParaRPr>
          </a:p>
          <a:p>
            <a:pPr marL="299085" indent="-287020">
              <a:lnSpc>
                <a:spcPct val="100000"/>
              </a:lnSpc>
              <a:spcBef>
                <a:spcPts val="830"/>
              </a:spcBef>
              <a:buClr>
                <a:srgbClr val="FFCD40"/>
              </a:buClr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400" spc="-20" dirty="0" err="1">
                <a:solidFill>
                  <a:srgbClr val="03006C"/>
                </a:solidFill>
                <a:latin typeface="Lucida Sans Unicode"/>
                <a:cs typeface="Lucida Sans Unicode"/>
              </a:rPr>
              <a:t>L</a:t>
            </a:r>
            <a:r>
              <a:rPr sz="1400" spc="-25" dirty="0" err="1">
                <a:solidFill>
                  <a:srgbClr val="03006C"/>
                </a:solidFill>
                <a:latin typeface="Lucida Sans Unicode"/>
                <a:cs typeface="Lucida Sans Unicode"/>
              </a:rPr>
              <a:t>yd</a:t>
            </a:r>
            <a:r>
              <a:rPr sz="1400" spc="5" dirty="0" err="1">
                <a:solidFill>
                  <a:srgbClr val="03006C"/>
                </a:solidFill>
                <a:latin typeface="Lucida Sans Unicode"/>
                <a:cs typeface="Lucida Sans Unicode"/>
              </a:rPr>
              <a:t>e</a:t>
            </a:r>
            <a:r>
              <a:rPr sz="1400" spc="-30" dirty="0" err="1">
                <a:solidFill>
                  <a:srgbClr val="03006C"/>
                </a:solidFill>
                <a:latin typeface="Lucida Sans Unicode"/>
                <a:cs typeface="Lucida Sans Unicode"/>
              </a:rPr>
              <a:t>ry</a:t>
            </a:r>
            <a:r>
              <a:rPr sz="1400" spc="-20" dirty="0" err="1">
                <a:solidFill>
                  <a:srgbClr val="03006C"/>
                </a:solidFill>
                <a:latin typeface="Lucida Sans Unicode"/>
                <a:cs typeface="Lucida Sans Unicode"/>
              </a:rPr>
              <a:t>s</a:t>
            </a:r>
            <a:r>
              <a:rPr sz="1400" spc="-35" dirty="0" err="1">
                <a:solidFill>
                  <a:srgbClr val="03006C"/>
                </a:solidFill>
                <a:latin typeface="Lucida Sans Unicode"/>
                <a:cs typeface="Lucida Sans Unicode"/>
              </a:rPr>
              <a:t>t</a:t>
            </a:r>
            <a:r>
              <a:rPr sz="1400" spc="5" dirty="0" err="1">
                <a:solidFill>
                  <a:srgbClr val="03006C"/>
                </a:solidFill>
                <a:latin typeface="Lucida Sans Unicode"/>
                <a:cs typeface="Lucida Sans Unicode"/>
              </a:rPr>
              <a:t>ė</a:t>
            </a:r>
            <a:r>
              <a:rPr sz="1400" spc="-45" dirty="0" err="1">
                <a:solidFill>
                  <a:srgbClr val="03006C"/>
                </a:solidFill>
                <a:latin typeface="Lucida Sans Unicode"/>
                <a:cs typeface="Lucida Sans Unicode"/>
              </a:rPr>
              <a:t>s</a:t>
            </a:r>
            <a:r>
              <a:rPr sz="1400" spc="-130" dirty="0">
                <a:solidFill>
                  <a:srgbClr val="03006C"/>
                </a:solidFill>
                <a:latin typeface="Lucida Sans Unicode"/>
                <a:cs typeface="Lucida Sans Unicode"/>
              </a:rPr>
              <a:t> </a:t>
            </a:r>
            <a:r>
              <a:rPr sz="1400" spc="-45" dirty="0" err="1">
                <a:solidFill>
                  <a:srgbClr val="03006C"/>
                </a:solidFill>
                <a:latin typeface="Lucida Sans Unicode"/>
                <a:cs typeface="Lucida Sans Unicode"/>
              </a:rPr>
              <a:t>ug</a:t>
            </a:r>
            <a:r>
              <a:rPr sz="1400" spc="-40" dirty="0" err="1">
                <a:solidFill>
                  <a:srgbClr val="03006C"/>
                </a:solidFill>
                <a:latin typeface="Lucida Sans Unicode"/>
                <a:cs typeface="Lucida Sans Unicode"/>
              </a:rPr>
              <a:t>d</a:t>
            </a:r>
            <a:r>
              <a:rPr sz="1400" spc="-5" dirty="0" err="1">
                <a:solidFill>
                  <a:srgbClr val="03006C"/>
                </a:solidFill>
                <a:latin typeface="Lucida Sans Unicode"/>
                <a:cs typeface="Lucida Sans Unicode"/>
              </a:rPr>
              <a:t>yma</a:t>
            </a:r>
            <a:r>
              <a:rPr lang="pl-PL" sz="1400" spc="-45" dirty="0">
                <a:solidFill>
                  <a:srgbClr val="03006C"/>
                </a:solidFill>
                <a:latin typeface="Lucida Sans Unicode"/>
                <a:cs typeface="Lucida Sans Unicode"/>
              </a:rPr>
              <a:t>s</a:t>
            </a:r>
            <a:endParaRPr sz="1400" dirty="0">
              <a:latin typeface="Lucida Sans Unicode"/>
              <a:cs typeface="Lucida Sans Unicode"/>
            </a:endParaRPr>
          </a:p>
          <a:p>
            <a:pPr marL="299085" indent="-287020">
              <a:lnSpc>
                <a:spcPct val="100000"/>
              </a:lnSpc>
              <a:spcBef>
                <a:spcPts val="830"/>
              </a:spcBef>
              <a:buClr>
                <a:srgbClr val="FFCD40"/>
              </a:buClr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400" spc="-20" dirty="0">
                <a:solidFill>
                  <a:srgbClr val="03006C"/>
                </a:solidFill>
                <a:latin typeface="Lucida Sans Unicode"/>
                <a:cs typeface="Lucida Sans Unicode"/>
              </a:rPr>
              <a:t>Situa</a:t>
            </a:r>
            <a:r>
              <a:rPr sz="1400" spc="-15" dirty="0">
                <a:solidFill>
                  <a:srgbClr val="03006C"/>
                </a:solidFill>
                <a:latin typeface="Lucida Sans Unicode"/>
                <a:cs typeface="Lucida Sans Unicode"/>
              </a:rPr>
              <a:t>c</a:t>
            </a:r>
            <a:r>
              <a:rPr sz="1400" spc="-50" dirty="0">
                <a:solidFill>
                  <a:srgbClr val="03006C"/>
                </a:solidFill>
                <a:latin typeface="Lucida Sans Unicode"/>
                <a:cs typeface="Lucida Sans Unicode"/>
              </a:rPr>
              <a:t>i</a:t>
            </a:r>
            <a:r>
              <a:rPr sz="1400" spc="-85" dirty="0">
                <a:solidFill>
                  <a:srgbClr val="03006C"/>
                </a:solidFill>
                <a:latin typeface="Lucida Sans Unicode"/>
                <a:cs typeface="Lucida Sans Unicode"/>
              </a:rPr>
              <a:t>j</a:t>
            </a:r>
            <a:r>
              <a:rPr sz="1400" spc="5" dirty="0">
                <a:solidFill>
                  <a:srgbClr val="03006C"/>
                </a:solidFill>
                <a:latin typeface="Lucida Sans Unicode"/>
                <a:cs typeface="Lucida Sans Unicode"/>
              </a:rPr>
              <a:t>a</a:t>
            </a:r>
            <a:r>
              <a:rPr sz="1400" spc="-120" dirty="0">
                <a:solidFill>
                  <a:srgbClr val="03006C"/>
                </a:solidFill>
                <a:latin typeface="Lucida Sans Unicode"/>
                <a:cs typeface="Lucida Sans Unicode"/>
              </a:rPr>
              <a:t> </a:t>
            </a:r>
            <a:r>
              <a:rPr sz="1400" spc="-25" dirty="0">
                <a:solidFill>
                  <a:srgbClr val="03006C"/>
                </a:solidFill>
                <a:latin typeface="Lucida Sans Unicode"/>
                <a:cs typeface="Lucida Sans Unicode"/>
              </a:rPr>
              <a:t>d</a:t>
            </a:r>
            <a:r>
              <a:rPr sz="1400" spc="-5" dirty="0">
                <a:solidFill>
                  <a:srgbClr val="03006C"/>
                </a:solidFill>
                <a:latin typeface="Lucida Sans Unicode"/>
                <a:cs typeface="Lucida Sans Unicode"/>
              </a:rPr>
              <a:t>a</a:t>
            </a:r>
            <a:r>
              <a:rPr sz="1400" dirty="0">
                <a:solidFill>
                  <a:srgbClr val="03006C"/>
                </a:solidFill>
                <a:latin typeface="Lucida Sans Unicode"/>
                <a:cs typeface="Lucida Sans Unicode"/>
              </a:rPr>
              <a:t>r</a:t>
            </a:r>
            <a:r>
              <a:rPr sz="1400" spc="-25" dirty="0">
                <a:solidFill>
                  <a:srgbClr val="03006C"/>
                </a:solidFill>
                <a:latin typeface="Lucida Sans Unicode"/>
                <a:cs typeface="Lucida Sans Unicode"/>
              </a:rPr>
              <a:t>b</a:t>
            </a:r>
            <a:r>
              <a:rPr sz="1400" spc="-15" dirty="0">
                <a:solidFill>
                  <a:srgbClr val="03006C"/>
                </a:solidFill>
                <a:latin typeface="Lucida Sans Unicode"/>
                <a:cs typeface="Lucida Sans Unicode"/>
              </a:rPr>
              <a:t>o</a:t>
            </a:r>
            <a:r>
              <a:rPr sz="1400" spc="-90" dirty="0">
                <a:solidFill>
                  <a:srgbClr val="03006C"/>
                </a:solidFill>
                <a:latin typeface="Lucida Sans Unicode"/>
                <a:cs typeface="Lucida Sans Unicode"/>
              </a:rPr>
              <a:t> </a:t>
            </a:r>
            <a:r>
              <a:rPr sz="1400" spc="-35" dirty="0">
                <a:solidFill>
                  <a:srgbClr val="03006C"/>
                </a:solidFill>
                <a:latin typeface="Lucida Sans Unicode"/>
                <a:cs typeface="Lucida Sans Unicode"/>
              </a:rPr>
              <a:t>r</a:t>
            </a:r>
            <a:r>
              <a:rPr sz="1400" spc="-20" dirty="0">
                <a:solidFill>
                  <a:srgbClr val="03006C"/>
                </a:solidFill>
                <a:latin typeface="Lucida Sans Unicode"/>
                <a:cs typeface="Lucida Sans Unicode"/>
              </a:rPr>
              <a:t>i</a:t>
            </a:r>
            <a:r>
              <a:rPr sz="1400" spc="-10" dirty="0">
                <a:solidFill>
                  <a:srgbClr val="03006C"/>
                </a:solidFill>
                <a:latin typeface="Lucida Sans Unicode"/>
                <a:cs typeface="Lucida Sans Unicode"/>
              </a:rPr>
              <a:t>n</a:t>
            </a:r>
            <a:r>
              <a:rPr sz="1400" spc="-114" dirty="0">
                <a:solidFill>
                  <a:srgbClr val="03006C"/>
                </a:solidFill>
                <a:latin typeface="Lucida Sans Unicode"/>
                <a:cs typeface="Lucida Sans Unicode"/>
              </a:rPr>
              <a:t>k</a:t>
            </a:r>
            <a:r>
              <a:rPr sz="1400" spc="-10" dirty="0">
                <a:solidFill>
                  <a:srgbClr val="03006C"/>
                </a:solidFill>
                <a:latin typeface="Lucida Sans Unicode"/>
                <a:cs typeface="Lucida Sans Unicode"/>
              </a:rPr>
              <a:t>o</a:t>
            </a:r>
            <a:r>
              <a:rPr sz="1400" spc="-75" dirty="0">
                <a:solidFill>
                  <a:srgbClr val="03006C"/>
                </a:solidFill>
                <a:latin typeface="Lucida Sans Unicode"/>
                <a:cs typeface="Lucida Sans Unicode"/>
              </a:rPr>
              <a:t>j</a:t>
            </a:r>
            <a:r>
              <a:rPr sz="1400" spc="5" dirty="0">
                <a:solidFill>
                  <a:srgbClr val="03006C"/>
                </a:solidFill>
                <a:latin typeface="Lucida Sans Unicode"/>
                <a:cs typeface="Lucida Sans Unicode"/>
              </a:rPr>
              <a:t>e</a:t>
            </a:r>
            <a:endParaRPr sz="1400" dirty="0">
              <a:latin typeface="Lucida Sans Unicode"/>
              <a:cs typeface="Lucida Sans Unicode"/>
            </a:endParaRPr>
          </a:p>
          <a:p>
            <a:pPr marL="299085" indent="-287020">
              <a:lnSpc>
                <a:spcPct val="100000"/>
              </a:lnSpc>
              <a:spcBef>
                <a:spcPts val="840"/>
              </a:spcBef>
              <a:buClr>
                <a:srgbClr val="FFCD40"/>
              </a:buClr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400" spc="-55" dirty="0">
                <a:solidFill>
                  <a:srgbClr val="03006C"/>
                </a:solidFill>
                <a:latin typeface="Lucida Sans Unicode"/>
                <a:cs typeface="Lucida Sans Unicode"/>
              </a:rPr>
              <a:t>K</a:t>
            </a:r>
            <a:r>
              <a:rPr sz="1400" spc="-5" dirty="0">
                <a:solidFill>
                  <a:srgbClr val="03006C"/>
                </a:solidFill>
                <a:latin typeface="Lucida Sans Unicode"/>
                <a:cs typeface="Lucida Sans Unicode"/>
              </a:rPr>
              <a:t>a</a:t>
            </a:r>
            <a:r>
              <a:rPr sz="1400" dirty="0">
                <a:solidFill>
                  <a:srgbClr val="03006C"/>
                </a:solidFill>
                <a:latin typeface="Lucida Sans Unicode"/>
                <a:cs typeface="Lucida Sans Unicode"/>
              </a:rPr>
              <a:t>r</a:t>
            </a:r>
            <a:r>
              <a:rPr sz="1400" spc="-75" dirty="0">
                <a:solidFill>
                  <a:srgbClr val="03006C"/>
                </a:solidFill>
                <a:latin typeface="Lucida Sans Unicode"/>
                <a:cs typeface="Lucida Sans Unicode"/>
              </a:rPr>
              <a:t>j</a:t>
            </a:r>
            <a:r>
              <a:rPr sz="1400" spc="10" dirty="0">
                <a:solidFill>
                  <a:srgbClr val="03006C"/>
                </a:solidFill>
                <a:latin typeface="Lucida Sans Unicode"/>
                <a:cs typeface="Lucida Sans Unicode"/>
              </a:rPr>
              <a:t>e</a:t>
            </a:r>
            <a:r>
              <a:rPr sz="1400" spc="-25" dirty="0">
                <a:solidFill>
                  <a:srgbClr val="03006C"/>
                </a:solidFill>
                <a:latin typeface="Lucida Sans Unicode"/>
                <a:cs typeface="Lucida Sans Unicode"/>
              </a:rPr>
              <a:t>r</a:t>
            </a:r>
            <a:r>
              <a:rPr sz="1400" spc="-10" dirty="0">
                <a:solidFill>
                  <a:srgbClr val="03006C"/>
                </a:solidFill>
                <a:latin typeface="Lucida Sans Unicode"/>
                <a:cs typeface="Lucida Sans Unicode"/>
              </a:rPr>
              <a:t>o</a:t>
            </a:r>
            <a:r>
              <a:rPr sz="1400" spc="-45" dirty="0">
                <a:solidFill>
                  <a:srgbClr val="03006C"/>
                </a:solidFill>
                <a:latin typeface="Lucida Sans Unicode"/>
                <a:cs typeface="Lucida Sans Unicode"/>
              </a:rPr>
              <a:t>s</a:t>
            </a:r>
            <a:r>
              <a:rPr sz="1400" spc="-120" dirty="0">
                <a:solidFill>
                  <a:srgbClr val="03006C"/>
                </a:solidFill>
                <a:latin typeface="Lucida Sans Unicode"/>
                <a:cs typeface="Lucida Sans Unicode"/>
              </a:rPr>
              <a:t> </a:t>
            </a:r>
            <a:r>
              <a:rPr sz="1400" spc="-25" dirty="0">
                <a:solidFill>
                  <a:srgbClr val="03006C"/>
                </a:solidFill>
                <a:latin typeface="Lucida Sans Unicode"/>
                <a:cs typeface="Lucida Sans Unicode"/>
              </a:rPr>
              <a:t>p</a:t>
            </a:r>
            <a:r>
              <a:rPr sz="1400" spc="-50" dirty="0">
                <a:solidFill>
                  <a:srgbClr val="03006C"/>
                </a:solidFill>
                <a:latin typeface="Lucida Sans Unicode"/>
                <a:cs typeface="Lucida Sans Unicode"/>
              </a:rPr>
              <a:t>l</a:t>
            </a:r>
            <a:r>
              <a:rPr sz="1400" spc="-5" dirty="0">
                <a:solidFill>
                  <a:srgbClr val="03006C"/>
                </a:solidFill>
                <a:latin typeface="Lucida Sans Unicode"/>
                <a:cs typeface="Lucida Sans Unicode"/>
              </a:rPr>
              <a:t>a</a:t>
            </a:r>
            <a:r>
              <a:rPr sz="1400" dirty="0">
                <a:solidFill>
                  <a:srgbClr val="03006C"/>
                </a:solidFill>
                <a:latin typeface="Lucida Sans Unicode"/>
                <a:cs typeface="Lucida Sans Unicode"/>
              </a:rPr>
              <a:t>n</a:t>
            </a:r>
            <a:r>
              <a:rPr sz="1400" spc="-15" dirty="0">
                <a:solidFill>
                  <a:srgbClr val="03006C"/>
                </a:solidFill>
                <a:latin typeface="Lucida Sans Unicode"/>
                <a:cs typeface="Lucida Sans Unicode"/>
              </a:rPr>
              <a:t>a</a:t>
            </a:r>
            <a:r>
              <a:rPr sz="1400" spc="-5" dirty="0">
                <a:solidFill>
                  <a:srgbClr val="03006C"/>
                </a:solidFill>
                <a:latin typeface="Lucida Sans Unicode"/>
                <a:cs typeface="Lucida Sans Unicode"/>
              </a:rPr>
              <a:t>v</a:t>
            </a:r>
            <a:r>
              <a:rPr sz="1400" spc="-50" dirty="0">
                <a:solidFill>
                  <a:srgbClr val="03006C"/>
                </a:solidFill>
                <a:latin typeface="Lucida Sans Unicode"/>
                <a:cs typeface="Lucida Sans Unicode"/>
              </a:rPr>
              <a:t>i</a:t>
            </a:r>
            <a:r>
              <a:rPr sz="1400" spc="-15" dirty="0">
                <a:solidFill>
                  <a:srgbClr val="03006C"/>
                </a:solidFill>
                <a:latin typeface="Lucida Sans Unicode"/>
                <a:cs typeface="Lucida Sans Unicode"/>
              </a:rPr>
              <a:t>m</a:t>
            </a:r>
            <a:r>
              <a:rPr sz="1400" spc="-25" dirty="0">
                <a:solidFill>
                  <a:srgbClr val="03006C"/>
                </a:solidFill>
                <a:latin typeface="Lucida Sans Unicode"/>
                <a:cs typeface="Lucida Sans Unicode"/>
              </a:rPr>
              <a:t>as</a:t>
            </a:r>
            <a:endParaRPr sz="1400" dirty="0">
              <a:latin typeface="Lucida Sans Unicode"/>
              <a:cs typeface="Lucida Sans Unicode"/>
            </a:endParaRPr>
          </a:p>
          <a:p>
            <a:pPr marL="299085" indent="-287020">
              <a:lnSpc>
                <a:spcPct val="100000"/>
              </a:lnSpc>
              <a:spcBef>
                <a:spcPts val="825"/>
              </a:spcBef>
              <a:buClr>
                <a:srgbClr val="FFCD40"/>
              </a:buClr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400" spc="-15" dirty="0" err="1">
                <a:solidFill>
                  <a:srgbClr val="03006C"/>
                </a:solidFill>
                <a:latin typeface="Lucida Sans Unicode"/>
                <a:cs typeface="Lucida Sans Unicode"/>
              </a:rPr>
              <a:t>Į</a:t>
            </a:r>
            <a:r>
              <a:rPr sz="1400" spc="-20" dirty="0" err="1">
                <a:solidFill>
                  <a:srgbClr val="03006C"/>
                </a:solidFill>
                <a:latin typeface="Lucida Sans Unicode"/>
                <a:cs typeface="Lucida Sans Unicode"/>
              </a:rPr>
              <a:t>v</a:t>
            </a:r>
            <a:r>
              <a:rPr sz="1400" spc="-35" dirty="0" err="1">
                <a:solidFill>
                  <a:srgbClr val="03006C"/>
                </a:solidFill>
                <a:latin typeface="Lucida Sans Unicode"/>
                <a:cs typeface="Lucida Sans Unicode"/>
              </a:rPr>
              <a:t>a</a:t>
            </a:r>
            <a:r>
              <a:rPr sz="1400" spc="-10" dirty="0" err="1">
                <a:solidFill>
                  <a:srgbClr val="03006C"/>
                </a:solidFill>
                <a:latin typeface="Lucida Sans Unicode"/>
                <a:cs typeface="Lucida Sans Unicode"/>
              </a:rPr>
              <a:t>i</a:t>
            </a:r>
            <a:r>
              <a:rPr sz="1400" spc="-150" dirty="0" err="1">
                <a:solidFill>
                  <a:srgbClr val="03006C"/>
                </a:solidFill>
                <a:latin typeface="Lucida Sans Unicode"/>
                <a:cs typeface="Lucida Sans Unicode"/>
              </a:rPr>
              <a:t>z</a:t>
            </a:r>
            <a:r>
              <a:rPr sz="1400" spc="-35" dirty="0" err="1">
                <a:solidFill>
                  <a:srgbClr val="03006C"/>
                </a:solidFill>
                <a:latin typeface="Lucida Sans Unicode"/>
                <a:cs typeface="Lucida Sans Unicode"/>
              </a:rPr>
              <a:t>d</a:t>
            </a:r>
            <a:r>
              <a:rPr sz="1400" spc="-150" dirty="0" err="1">
                <a:solidFill>
                  <a:srgbClr val="03006C"/>
                </a:solidFill>
                <a:latin typeface="Lucida Sans Unicode"/>
                <a:cs typeface="Lucida Sans Unicode"/>
              </a:rPr>
              <a:t>ž</a:t>
            </a:r>
            <a:r>
              <a:rPr sz="1400" spc="-60" dirty="0" err="1">
                <a:solidFill>
                  <a:srgbClr val="03006C"/>
                </a:solidFill>
                <a:latin typeface="Lucida Sans Unicode"/>
                <a:cs typeface="Lucida Sans Unicode"/>
              </a:rPr>
              <a:t>i</a:t>
            </a:r>
            <a:r>
              <a:rPr sz="1400" spc="-15" dirty="0" err="1">
                <a:solidFill>
                  <a:srgbClr val="03006C"/>
                </a:solidFill>
                <a:latin typeface="Lucida Sans Unicode"/>
                <a:cs typeface="Lucida Sans Unicode"/>
              </a:rPr>
              <a:t>o</a:t>
            </a:r>
            <a:r>
              <a:rPr sz="1400" spc="-114" dirty="0">
                <a:solidFill>
                  <a:srgbClr val="03006C"/>
                </a:solidFill>
                <a:latin typeface="Lucida Sans Unicode"/>
                <a:cs typeface="Lucida Sans Unicode"/>
              </a:rPr>
              <a:t> </a:t>
            </a:r>
            <a:r>
              <a:rPr sz="1400" spc="-20" dirty="0" err="1">
                <a:solidFill>
                  <a:srgbClr val="03006C"/>
                </a:solidFill>
                <a:latin typeface="Lucida Sans Unicode"/>
                <a:cs typeface="Lucida Sans Unicode"/>
              </a:rPr>
              <a:t>f</a:t>
            </a:r>
            <a:r>
              <a:rPr sz="1400" spc="-30" dirty="0" err="1">
                <a:solidFill>
                  <a:srgbClr val="03006C"/>
                </a:solidFill>
                <a:latin typeface="Lucida Sans Unicode"/>
                <a:cs typeface="Lucida Sans Unicode"/>
              </a:rPr>
              <a:t>o</a:t>
            </a:r>
            <a:r>
              <a:rPr sz="1400" spc="-10" dirty="0" err="1">
                <a:solidFill>
                  <a:srgbClr val="03006C"/>
                </a:solidFill>
                <a:latin typeface="Lucida Sans Unicode"/>
                <a:cs typeface="Lucida Sans Unicode"/>
              </a:rPr>
              <a:t>r</a:t>
            </a:r>
            <a:r>
              <a:rPr sz="1400" dirty="0" err="1">
                <a:solidFill>
                  <a:srgbClr val="03006C"/>
                </a:solidFill>
                <a:latin typeface="Lucida Sans Unicode"/>
                <a:cs typeface="Lucida Sans Unicode"/>
              </a:rPr>
              <a:t>m</a:t>
            </a:r>
            <a:r>
              <a:rPr sz="1400" spc="-15" dirty="0" err="1">
                <a:solidFill>
                  <a:srgbClr val="03006C"/>
                </a:solidFill>
                <a:latin typeface="Lucida Sans Unicode"/>
                <a:cs typeface="Lucida Sans Unicode"/>
              </a:rPr>
              <a:t>a</a:t>
            </a:r>
            <a:r>
              <a:rPr sz="1400" spc="-5" dirty="0" err="1">
                <a:solidFill>
                  <a:srgbClr val="03006C"/>
                </a:solidFill>
                <a:latin typeface="Lucida Sans Unicode"/>
                <a:cs typeface="Lucida Sans Unicode"/>
              </a:rPr>
              <a:t>v</a:t>
            </a:r>
            <a:r>
              <a:rPr sz="1400" spc="-50" dirty="0" err="1">
                <a:solidFill>
                  <a:srgbClr val="03006C"/>
                </a:solidFill>
                <a:latin typeface="Lucida Sans Unicode"/>
                <a:cs typeface="Lucida Sans Unicode"/>
              </a:rPr>
              <a:t>i</a:t>
            </a:r>
            <a:r>
              <a:rPr sz="1400" spc="-15" dirty="0" err="1">
                <a:solidFill>
                  <a:srgbClr val="03006C"/>
                </a:solidFill>
                <a:latin typeface="Lucida Sans Unicode"/>
                <a:cs typeface="Lucida Sans Unicode"/>
              </a:rPr>
              <a:t>m</a:t>
            </a:r>
            <a:r>
              <a:rPr lang="lt-LT" sz="1400" spc="-15" dirty="0">
                <a:solidFill>
                  <a:srgbClr val="03006C"/>
                </a:solidFill>
                <a:latin typeface="Lucida Sans Unicode"/>
                <a:cs typeface="Lucida Sans Unicode"/>
              </a:rPr>
              <a:t>as</a:t>
            </a:r>
            <a:r>
              <a:rPr sz="1400" spc="-114" dirty="0">
                <a:solidFill>
                  <a:srgbClr val="03006C"/>
                </a:solidFill>
                <a:latin typeface="Lucida Sans Unicode"/>
                <a:cs typeface="Lucida Sans Unicode"/>
              </a:rPr>
              <a:t> </a:t>
            </a:r>
            <a:r>
              <a:rPr sz="1400" spc="10" dirty="0">
                <a:solidFill>
                  <a:srgbClr val="03006C"/>
                </a:solidFill>
                <a:latin typeface="Lucida Sans Unicode"/>
                <a:cs typeface="Lucida Sans Unicode"/>
              </a:rPr>
              <a:t>e</a:t>
            </a:r>
            <a:r>
              <a:rPr sz="1400" spc="-50" dirty="0">
                <a:solidFill>
                  <a:srgbClr val="03006C"/>
                </a:solidFill>
                <a:latin typeface="Lucida Sans Unicode"/>
                <a:cs typeface="Lucida Sans Unicode"/>
              </a:rPr>
              <a:t>l</a:t>
            </a:r>
            <a:r>
              <a:rPr sz="1400" spc="10" dirty="0">
                <a:solidFill>
                  <a:srgbClr val="03006C"/>
                </a:solidFill>
                <a:latin typeface="Lucida Sans Unicode"/>
                <a:cs typeface="Lucida Sans Unicode"/>
              </a:rPr>
              <a:t>e</a:t>
            </a:r>
            <a:r>
              <a:rPr sz="1400" spc="-70" dirty="0">
                <a:solidFill>
                  <a:srgbClr val="03006C"/>
                </a:solidFill>
                <a:latin typeface="Lucida Sans Unicode"/>
                <a:cs typeface="Lucida Sans Unicode"/>
              </a:rPr>
              <a:t>k</a:t>
            </a:r>
            <a:r>
              <a:rPr sz="1400" spc="-55" dirty="0">
                <a:solidFill>
                  <a:srgbClr val="03006C"/>
                </a:solidFill>
                <a:latin typeface="Lucida Sans Unicode"/>
                <a:cs typeface="Lucida Sans Unicode"/>
              </a:rPr>
              <a:t>t</a:t>
            </a:r>
            <a:r>
              <a:rPr sz="1400" spc="-25" dirty="0">
                <a:solidFill>
                  <a:srgbClr val="03006C"/>
                </a:solidFill>
                <a:latin typeface="Lucida Sans Unicode"/>
                <a:cs typeface="Lucida Sans Unicode"/>
              </a:rPr>
              <a:t>r</a:t>
            </a:r>
            <a:r>
              <a:rPr sz="1400" spc="-10" dirty="0">
                <a:solidFill>
                  <a:srgbClr val="03006C"/>
                </a:solidFill>
                <a:latin typeface="Lucida Sans Unicode"/>
                <a:cs typeface="Lucida Sans Unicode"/>
              </a:rPr>
              <a:t>on</a:t>
            </a:r>
            <a:r>
              <a:rPr sz="1400" spc="-50" dirty="0">
                <a:solidFill>
                  <a:srgbClr val="03006C"/>
                </a:solidFill>
                <a:latin typeface="Lucida Sans Unicode"/>
                <a:cs typeface="Lucida Sans Unicode"/>
              </a:rPr>
              <a:t>i</a:t>
            </a:r>
            <a:r>
              <a:rPr sz="1400" spc="-10" dirty="0">
                <a:solidFill>
                  <a:srgbClr val="03006C"/>
                </a:solidFill>
                <a:latin typeface="Lucida Sans Unicode"/>
                <a:cs typeface="Lucida Sans Unicode"/>
              </a:rPr>
              <a:t>n</a:t>
            </a:r>
            <a:r>
              <a:rPr sz="1400" spc="10" dirty="0">
                <a:solidFill>
                  <a:srgbClr val="03006C"/>
                </a:solidFill>
                <a:latin typeface="Lucida Sans Unicode"/>
                <a:cs typeface="Lucida Sans Unicode"/>
              </a:rPr>
              <a:t>ė</a:t>
            </a:r>
            <a:r>
              <a:rPr sz="1400" spc="-75" dirty="0">
                <a:solidFill>
                  <a:srgbClr val="03006C"/>
                </a:solidFill>
                <a:latin typeface="Lucida Sans Unicode"/>
                <a:cs typeface="Lucida Sans Unicode"/>
              </a:rPr>
              <a:t>j</a:t>
            </a:r>
            <a:r>
              <a:rPr sz="1400" spc="5" dirty="0">
                <a:solidFill>
                  <a:srgbClr val="03006C"/>
                </a:solidFill>
                <a:latin typeface="Lucida Sans Unicode"/>
                <a:cs typeface="Lucida Sans Unicode"/>
              </a:rPr>
              <a:t>e</a:t>
            </a:r>
            <a:r>
              <a:rPr sz="1400" spc="-125" dirty="0">
                <a:solidFill>
                  <a:srgbClr val="03006C"/>
                </a:solidFill>
                <a:latin typeface="Lucida Sans Unicode"/>
                <a:cs typeface="Lucida Sans Unicode"/>
              </a:rPr>
              <a:t> </a:t>
            </a:r>
            <a:r>
              <a:rPr sz="1400" spc="10" dirty="0">
                <a:solidFill>
                  <a:srgbClr val="03006C"/>
                </a:solidFill>
                <a:latin typeface="Lucida Sans Unicode"/>
                <a:cs typeface="Lucida Sans Unicode"/>
              </a:rPr>
              <a:t>e</a:t>
            </a:r>
            <a:r>
              <a:rPr sz="1400" spc="-25" dirty="0">
                <a:solidFill>
                  <a:srgbClr val="03006C"/>
                </a:solidFill>
                <a:latin typeface="Lucida Sans Unicode"/>
                <a:cs typeface="Lucida Sans Unicode"/>
              </a:rPr>
              <a:t>rd</a:t>
            </a:r>
            <a:r>
              <a:rPr sz="1400" spc="-20" dirty="0">
                <a:solidFill>
                  <a:srgbClr val="03006C"/>
                </a:solidFill>
                <a:latin typeface="Lucida Sans Unicode"/>
                <a:cs typeface="Lucida Sans Unicode"/>
              </a:rPr>
              <a:t>v</a:t>
            </a:r>
            <a:r>
              <a:rPr sz="1400" spc="10" dirty="0">
                <a:solidFill>
                  <a:srgbClr val="03006C"/>
                </a:solidFill>
                <a:latin typeface="Lucida Sans Unicode"/>
                <a:cs typeface="Lucida Sans Unicode"/>
              </a:rPr>
              <a:t>ė</a:t>
            </a:r>
            <a:r>
              <a:rPr sz="1400" spc="-75" dirty="0">
                <a:solidFill>
                  <a:srgbClr val="03006C"/>
                </a:solidFill>
                <a:latin typeface="Lucida Sans Unicode"/>
                <a:cs typeface="Lucida Sans Unicode"/>
              </a:rPr>
              <a:t>j</a:t>
            </a:r>
            <a:r>
              <a:rPr sz="1400" spc="5" dirty="0">
                <a:solidFill>
                  <a:srgbClr val="03006C"/>
                </a:solidFill>
                <a:latin typeface="Lucida Sans Unicode"/>
                <a:cs typeface="Lucida Sans Unicode"/>
              </a:rPr>
              <a:t>e</a:t>
            </a:r>
            <a:endParaRPr sz="1400" dirty="0">
              <a:latin typeface="Lucida Sans Unicode"/>
              <a:cs typeface="Lucida Sans Unicode"/>
            </a:endParaRPr>
          </a:p>
          <a:p>
            <a:pPr marL="299085" indent="-287020">
              <a:lnSpc>
                <a:spcPct val="100000"/>
              </a:lnSpc>
              <a:spcBef>
                <a:spcPts val="830"/>
              </a:spcBef>
              <a:buClr>
                <a:srgbClr val="FFCD40"/>
              </a:buClr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400" spc="-15" dirty="0">
                <a:solidFill>
                  <a:srgbClr val="03006C"/>
                </a:solidFill>
                <a:latin typeface="Lucida Sans Unicode"/>
                <a:cs typeface="Lucida Sans Unicode"/>
              </a:rPr>
              <a:t>Į</a:t>
            </a:r>
            <a:r>
              <a:rPr sz="1400" spc="-40" dirty="0">
                <a:solidFill>
                  <a:srgbClr val="03006C"/>
                </a:solidFill>
                <a:latin typeface="Lucida Sans Unicode"/>
                <a:cs typeface="Lucida Sans Unicode"/>
              </a:rPr>
              <a:t>gyta</a:t>
            </a:r>
            <a:r>
              <a:rPr sz="1400" spc="-95" dirty="0">
                <a:solidFill>
                  <a:srgbClr val="03006C"/>
                </a:solidFill>
                <a:latin typeface="Lucida Sans Unicode"/>
                <a:cs typeface="Lucida Sans Unicode"/>
              </a:rPr>
              <a:t> </a:t>
            </a:r>
            <a:r>
              <a:rPr sz="1400" spc="-25" dirty="0">
                <a:solidFill>
                  <a:srgbClr val="03006C"/>
                </a:solidFill>
                <a:latin typeface="Lucida Sans Unicode"/>
                <a:cs typeface="Lucida Sans Unicode"/>
              </a:rPr>
              <a:t>pr</a:t>
            </a:r>
            <a:r>
              <a:rPr sz="1400" spc="-10" dirty="0">
                <a:solidFill>
                  <a:srgbClr val="03006C"/>
                </a:solidFill>
                <a:latin typeface="Lucida Sans Unicode"/>
                <a:cs typeface="Lucida Sans Unicode"/>
              </a:rPr>
              <a:t>o</a:t>
            </a:r>
            <a:r>
              <a:rPr sz="1400" spc="-15" dirty="0">
                <a:solidFill>
                  <a:srgbClr val="03006C"/>
                </a:solidFill>
                <a:latin typeface="Lucida Sans Unicode"/>
                <a:cs typeface="Lucida Sans Unicode"/>
              </a:rPr>
              <a:t>f</a:t>
            </a:r>
            <a:r>
              <a:rPr sz="1400" spc="-10" dirty="0">
                <a:solidFill>
                  <a:srgbClr val="03006C"/>
                </a:solidFill>
                <a:latin typeface="Lucida Sans Unicode"/>
                <a:cs typeface="Lucida Sans Unicode"/>
              </a:rPr>
              <a:t>e</a:t>
            </a:r>
            <a:r>
              <a:rPr sz="1400" spc="-45" dirty="0">
                <a:solidFill>
                  <a:srgbClr val="03006C"/>
                </a:solidFill>
                <a:latin typeface="Lucida Sans Unicode"/>
                <a:cs typeface="Lucida Sans Unicode"/>
              </a:rPr>
              <a:t>s</a:t>
            </a:r>
            <a:r>
              <a:rPr sz="1400" spc="-60" dirty="0">
                <a:solidFill>
                  <a:srgbClr val="03006C"/>
                </a:solidFill>
                <a:latin typeface="Lucida Sans Unicode"/>
                <a:cs typeface="Lucida Sans Unicode"/>
              </a:rPr>
              <a:t>i</a:t>
            </a:r>
            <a:r>
              <a:rPr sz="1400" spc="-75" dirty="0">
                <a:solidFill>
                  <a:srgbClr val="03006C"/>
                </a:solidFill>
                <a:latin typeface="Lucida Sans Unicode"/>
                <a:cs typeface="Lucida Sans Unicode"/>
              </a:rPr>
              <a:t>j</a:t>
            </a:r>
            <a:r>
              <a:rPr sz="1400" spc="5" dirty="0">
                <a:solidFill>
                  <a:srgbClr val="03006C"/>
                </a:solidFill>
                <a:latin typeface="Lucida Sans Unicode"/>
                <a:cs typeface="Lucida Sans Unicode"/>
              </a:rPr>
              <a:t>a</a:t>
            </a:r>
            <a:r>
              <a:rPr sz="1400" spc="-140" dirty="0">
                <a:solidFill>
                  <a:srgbClr val="03006C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03006C"/>
                </a:solidFill>
                <a:latin typeface="Lucida Sans Unicode"/>
                <a:cs typeface="Lucida Sans Unicode"/>
              </a:rPr>
              <a:t>–</a:t>
            </a:r>
            <a:r>
              <a:rPr sz="1400" spc="-80" dirty="0">
                <a:solidFill>
                  <a:srgbClr val="03006C"/>
                </a:solidFill>
                <a:latin typeface="Lucida Sans Unicode"/>
                <a:cs typeface="Lucida Sans Unicode"/>
              </a:rPr>
              <a:t> </a:t>
            </a:r>
            <a:r>
              <a:rPr sz="1400" spc="-25" dirty="0">
                <a:solidFill>
                  <a:srgbClr val="03006C"/>
                </a:solidFill>
                <a:latin typeface="Lucida Sans Unicode"/>
                <a:cs typeface="Lucida Sans Unicode"/>
              </a:rPr>
              <a:t>s</a:t>
            </a:r>
            <a:r>
              <a:rPr sz="1400" spc="-15" dirty="0">
                <a:solidFill>
                  <a:srgbClr val="03006C"/>
                </a:solidFill>
                <a:latin typeface="Lucida Sans Unicode"/>
                <a:cs typeface="Lucida Sans Unicode"/>
              </a:rPr>
              <a:t>ė</a:t>
            </a:r>
            <a:r>
              <a:rPr sz="1400" spc="-95" dirty="0">
                <a:solidFill>
                  <a:srgbClr val="03006C"/>
                </a:solidFill>
                <a:latin typeface="Lucida Sans Unicode"/>
                <a:cs typeface="Lucida Sans Unicode"/>
              </a:rPr>
              <a:t>k</a:t>
            </a:r>
            <a:r>
              <a:rPr sz="1400" spc="-45" dirty="0">
                <a:solidFill>
                  <a:srgbClr val="03006C"/>
                </a:solidFill>
                <a:latin typeface="Lucida Sans Unicode"/>
                <a:cs typeface="Lucida Sans Unicode"/>
              </a:rPr>
              <a:t>m</a:t>
            </a:r>
            <a:r>
              <a:rPr sz="1400" spc="-10" dirty="0">
                <a:solidFill>
                  <a:srgbClr val="03006C"/>
                </a:solidFill>
                <a:latin typeface="Lucida Sans Unicode"/>
                <a:cs typeface="Lucida Sans Unicode"/>
              </a:rPr>
              <a:t>i</a:t>
            </a:r>
            <a:r>
              <a:rPr sz="1400" spc="-45" dirty="0">
                <a:solidFill>
                  <a:srgbClr val="03006C"/>
                </a:solidFill>
                <a:latin typeface="Lucida Sans Unicode"/>
                <a:cs typeface="Lucida Sans Unicode"/>
              </a:rPr>
              <a:t>ngos</a:t>
            </a:r>
            <a:r>
              <a:rPr sz="1400" spc="-130" dirty="0">
                <a:solidFill>
                  <a:srgbClr val="03006C"/>
                </a:solidFill>
                <a:latin typeface="Lucida Sans Unicode"/>
                <a:cs typeface="Lucida Sans Unicode"/>
              </a:rPr>
              <a:t> </a:t>
            </a:r>
            <a:r>
              <a:rPr sz="1400" spc="-95" dirty="0">
                <a:solidFill>
                  <a:srgbClr val="03006C"/>
                </a:solidFill>
                <a:latin typeface="Lucida Sans Unicode"/>
                <a:cs typeface="Lucida Sans Unicode"/>
              </a:rPr>
              <a:t>k</a:t>
            </a:r>
            <a:r>
              <a:rPr sz="1400" spc="-30" dirty="0">
                <a:solidFill>
                  <a:srgbClr val="03006C"/>
                </a:solidFill>
                <a:latin typeface="Lucida Sans Unicode"/>
                <a:cs typeface="Lucida Sans Unicode"/>
              </a:rPr>
              <a:t>ar</a:t>
            </a:r>
            <a:r>
              <a:rPr sz="1400" spc="-15" dirty="0">
                <a:solidFill>
                  <a:srgbClr val="03006C"/>
                </a:solidFill>
                <a:latin typeface="Lucida Sans Unicode"/>
                <a:cs typeface="Lucida Sans Unicode"/>
              </a:rPr>
              <a:t>j</a:t>
            </a:r>
            <a:r>
              <a:rPr sz="1400" spc="5" dirty="0">
                <a:solidFill>
                  <a:srgbClr val="03006C"/>
                </a:solidFill>
                <a:latin typeface="Lucida Sans Unicode"/>
                <a:cs typeface="Lucida Sans Unicode"/>
              </a:rPr>
              <a:t>e</a:t>
            </a:r>
            <a:r>
              <a:rPr sz="1400" spc="-25" dirty="0">
                <a:solidFill>
                  <a:srgbClr val="03006C"/>
                </a:solidFill>
                <a:latin typeface="Lucida Sans Unicode"/>
                <a:cs typeface="Lucida Sans Unicode"/>
              </a:rPr>
              <a:t>r</a:t>
            </a:r>
            <a:r>
              <a:rPr sz="1400" spc="-30" dirty="0">
                <a:solidFill>
                  <a:srgbClr val="03006C"/>
                </a:solidFill>
                <a:latin typeface="Lucida Sans Unicode"/>
                <a:cs typeface="Lucida Sans Unicode"/>
              </a:rPr>
              <a:t>os</a:t>
            </a:r>
            <a:r>
              <a:rPr sz="1400" spc="-105" dirty="0">
                <a:solidFill>
                  <a:srgbClr val="03006C"/>
                </a:solidFill>
                <a:latin typeface="Lucida Sans Unicode"/>
                <a:cs typeface="Lucida Sans Unicode"/>
              </a:rPr>
              <a:t> </a:t>
            </a:r>
            <a:r>
              <a:rPr sz="1400" spc="-15" dirty="0">
                <a:solidFill>
                  <a:srgbClr val="03006C"/>
                </a:solidFill>
                <a:latin typeface="Lucida Sans Unicode"/>
                <a:cs typeface="Lucida Sans Unicode"/>
              </a:rPr>
              <a:t>p</a:t>
            </a:r>
            <a:r>
              <a:rPr sz="1400" spc="-30" dirty="0">
                <a:solidFill>
                  <a:srgbClr val="03006C"/>
                </a:solidFill>
                <a:latin typeface="Lucida Sans Unicode"/>
                <a:cs typeface="Lucida Sans Unicode"/>
              </a:rPr>
              <a:t>r</a:t>
            </a:r>
            <a:r>
              <a:rPr sz="1400" spc="-60" dirty="0">
                <a:solidFill>
                  <a:srgbClr val="03006C"/>
                </a:solidFill>
                <a:latin typeface="Lucida Sans Unicode"/>
                <a:cs typeface="Lucida Sans Unicode"/>
              </a:rPr>
              <a:t>ad</a:t>
            </a:r>
            <a:r>
              <a:rPr sz="1400" spc="-55" dirty="0">
                <a:solidFill>
                  <a:srgbClr val="03006C"/>
                </a:solidFill>
                <a:latin typeface="Lucida Sans Unicode"/>
                <a:cs typeface="Lucida Sans Unicode"/>
              </a:rPr>
              <a:t>ž</a:t>
            </a:r>
            <a:r>
              <a:rPr sz="1400" spc="-50" dirty="0">
                <a:solidFill>
                  <a:srgbClr val="03006C"/>
                </a:solidFill>
                <a:latin typeface="Lucida Sans Unicode"/>
                <a:cs typeface="Lucida Sans Unicode"/>
              </a:rPr>
              <a:t>i</a:t>
            </a:r>
            <a:r>
              <a:rPr sz="1400" spc="5" dirty="0">
                <a:solidFill>
                  <a:srgbClr val="03006C"/>
                </a:solidFill>
                <a:latin typeface="Lucida Sans Unicode"/>
                <a:cs typeface="Lucida Sans Unicode"/>
              </a:rPr>
              <a:t>a</a:t>
            </a:r>
            <a:endParaRPr sz="1400" dirty="0">
              <a:latin typeface="Lucida Sans Unicode"/>
              <a:cs typeface="Lucida Sans Unicode"/>
            </a:endParaRPr>
          </a:p>
          <a:p>
            <a:pPr marL="299085" indent="-287020">
              <a:lnSpc>
                <a:spcPct val="100000"/>
              </a:lnSpc>
              <a:spcBef>
                <a:spcPts val="840"/>
              </a:spcBef>
              <a:buClr>
                <a:srgbClr val="FFCD40"/>
              </a:buClr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400" spc="-75" dirty="0" err="1">
                <a:solidFill>
                  <a:srgbClr val="03006C"/>
                </a:solidFill>
                <a:latin typeface="Lucida Sans Unicode"/>
                <a:cs typeface="Lucida Sans Unicode"/>
              </a:rPr>
              <a:t>V</a:t>
            </a:r>
            <a:r>
              <a:rPr sz="1400" spc="-50" dirty="0" err="1">
                <a:solidFill>
                  <a:srgbClr val="03006C"/>
                </a:solidFill>
                <a:latin typeface="Lucida Sans Unicode"/>
                <a:cs typeface="Lucida Sans Unicode"/>
              </a:rPr>
              <a:t>i</a:t>
            </a:r>
            <a:r>
              <a:rPr sz="1400" spc="10" dirty="0" err="1">
                <a:solidFill>
                  <a:srgbClr val="03006C"/>
                </a:solidFill>
                <a:latin typeface="Lucida Sans Unicode"/>
                <a:cs typeface="Lucida Sans Unicode"/>
              </a:rPr>
              <a:t>e</a:t>
            </a:r>
            <a:r>
              <a:rPr sz="1400" spc="-45" dirty="0" err="1">
                <a:solidFill>
                  <a:srgbClr val="03006C"/>
                </a:solidFill>
                <a:latin typeface="Lucida Sans Unicode"/>
                <a:cs typeface="Lucida Sans Unicode"/>
              </a:rPr>
              <a:t>š</a:t>
            </a:r>
            <a:r>
              <a:rPr sz="1400" spc="-25" dirty="0" err="1">
                <a:solidFill>
                  <a:srgbClr val="03006C"/>
                </a:solidFill>
                <a:latin typeface="Lucida Sans Unicode"/>
                <a:cs typeface="Lucida Sans Unicode"/>
              </a:rPr>
              <a:t>a</a:t>
            </a:r>
            <a:r>
              <a:rPr sz="1400" spc="-15" dirty="0" err="1">
                <a:solidFill>
                  <a:srgbClr val="03006C"/>
                </a:solidFill>
                <a:latin typeface="Lucida Sans Unicode"/>
                <a:cs typeface="Lucida Sans Unicode"/>
              </a:rPr>
              <a:t>s</a:t>
            </a:r>
            <a:r>
              <a:rPr sz="1400" spc="-60" dirty="0" err="1">
                <a:solidFill>
                  <a:srgbClr val="03006C"/>
                </a:solidFill>
                <a:latin typeface="Lucida Sans Unicode"/>
                <a:cs typeface="Lucida Sans Unicode"/>
              </a:rPr>
              <a:t>i</a:t>
            </a:r>
            <a:r>
              <a:rPr sz="1400" spc="-45" dirty="0" err="1">
                <a:solidFill>
                  <a:srgbClr val="03006C"/>
                </a:solidFill>
                <a:latin typeface="Lucida Sans Unicode"/>
                <a:cs typeface="Lucida Sans Unicode"/>
              </a:rPr>
              <a:t>s</a:t>
            </a:r>
            <a:r>
              <a:rPr sz="1400" spc="-130" dirty="0">
                <a:solidFill>
                  <a:srgbClr val="03006C"/>
                </a:solidFill>
                <a:latin typeface="Lucida Sans Unicode"/>
                <a:cs typeface="Lucida Sans Unicode"/>
              </a:rPr>
              <a:t> </a:t>
            </a:r>
            <a:r>
              <a:rPr sz="1400" spc="-35" dirty="0" err="1">
                <a:solidFill>
                  <a:srgbClr val="03006C"/>
                </a:solidFill>
                <a:latin typeface="Lucida Sans Unicode"/>
                <a:cs typeface="Lucida Sans Unicode"/>
              </a:rPr>
              <a:t>kal</a:t>
            </a:r>
            <a:r>
              <a:rPr sz="1400" spc="-40" dirty="0" err="1">
                <a:solidFill>
                  <a:srgbClr val="03006C"/>
                </a:solidFill>
                <a:latin typeface="Lucida Sans Unicode"/>
                <a:cs typeface="Lucida Sans Unicode"/>
              </a:rPr>
              <a:t>b</a:t>
            </a:r>
            <a:r>
              <a:rPr sz="1400" spc="10" dirty="0" err="1">
                <a:solidFill>
                  <a:srgbClr val="03006C"/>
                </a:solidFill>
                <a:latin typeface="Lucida Sans Unicode"/>
                <a:cs typeface="Lucida Sans Unicode"/>
              </a:rPr>
              <a:t>ė</a:t>
            </a:r>
            <a:r>
              <a:rPr sz="1400" spc="-75" dirty="0" err="1">
                <a:solidFill>
                  <a:srgbClr val="03006C"/>
                </a:solidFill>
                <a:latin typeface="Lucida Sans Unicode"/>
                <a:cs typeface="Lucida Sans Unicode"/>
              </a:rPr>
              <a:t>j</a:t>
            </a:r>
            <a:r>
              <a:rPr sz="1400" spc="-50" dirty="0" err="1">
                <a:solidFill>
                  <a:srgbClr val="03006C"/>
                </a:solidFill>
                <a:latin typeface="Lucida Sans Unicode"/>
                <a:cs typeface="Lucida Sans Unicode"/>
              </a:rPr>
              <a:t>i</a:t>
            </a:r>
            <a:r>
              <a:rPr sz="1400" spc="-5" dirty="0" err="1">
                <a:solidFill>
                  <a:srgbClr val="03006C"/>
                </a:solidFill>
                <a:latin typeface="Lucida Sans Unicode"/>
                <a:cs typeface="Lucida Sans Unicode"/>
              </a:rPr>
              <a:t>ma</a:t>
            </a:r>
            <a:r>
              <a:rPr sz="1400" spc="-45" dirty="0" err="1">
                <a:solidFill>
                  <a:srgbClr val="03006C"/>
                </a:solidFill>
                <a:latin typeface="Lucida Sans Unicode"/>
                <a:cs typeface="Lucida Sans Unicode"/>
              </a:rPr>
              <a:t>s</a:t>
            </a:r>
            <a:endParaRPr lang="lt-LT" sz="1400" spc="-45" dirty="0">
              <a:solidFill>
                <a:srgbClr val="03006C"/>
              </a:solidFill>
              <a:latin typeface="Lucida Sans Unicode"/>
              <a:cs typeface="Lucida Sans Unicode"/>
            </a:endParaRPr>
          </a:p>
          <a:p>
            <a:pPr marL="299085" indent="-287020">
              <a:lnSpc>
                <a:spcPct val="100000"/>
              </a:lnSpc>
              <a:spcBef>
                <a:spcPts val="840"/>
              </a:spcBef>
              <a:buClr>
                <a:srgbClr val="FFCD40"/>
              </a:buClr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lang="lt-LT" sz="1400" spc="-45" dirty="0">
                <a:solidFill>
                  <a:srgbClr val="03006C"/>
                </a:solidFill>
                <a:latin typeface="Lucida Sans Unicode"/>
                <a:cs typeface="Lucida Sans Unicode"/>
              </a:rPr>
              <a:t>Tikslų siekimas</a:t>
            </a:r>
            <a:endParaRPr sz="1400" dirty="0">
              <a:latin typeface="Lucida Sans Unicode"/>
              <a:cs typeface="Lucida Sans Unicode"/>
            </a:endParaRPr>
          </a:p>
          <a:p>
            <a:pPr marL="299085" indent="-287020">
              <a:lnSpc>
                <a:spcPct val="100000"/>
              </a:lnSpc>
              <a:spcBef>
                <a:spcPts val="830"/>
              </a:spcBef>
              <a:buClr>
                <a:srgbClr val="FFCD40"/>
              </a:buClr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400" spc="-20" dirty="0">
                <a:solidFill>
                  <a:srgbClr val="03006C"/>
                </a:solidFill>
                <a:latin typeface="Lucida Sans Unicode"/>
                <a:cs typeface="Lucida Sans Unicode"/>
              </a:rPr>
              <a:t>Pageidaujate</a:t>
            </a:r>
            <a:r>
              <a:rPr sz="1400" spc="-114" dirty="0">
                <a:solidFill>
                  <a:srgbClr val="03006C"/>
                </a:solidFill>
                <a:latin typeface="Lucida Sans Unicode"/>
                <a:cs typeface="Lucida Sans Unicode"/>
              </a:rPr>
              <a:t> </a:t>
            </a:r>
            <a:r>
              <a:rPr sz="1400" spc="-45" dirty="0">
                <a:solidFill>
                  <a:srgbClr val="03006C"/>
                </a:solidFill>
                <a:latin typeface="Lucida Sans Unicode"/>
                <a:cs typeface="Lucida Sans Unicode"/>
              </a:rPr>
              <a:t>kitos</a:t>
            </a:r>
            <a:r>
              <a:rPr sz="1400" spc="-85" dirty="0">
                <a:solidFill>
                  <a:srgbClr val="03006C"/>
                </a:solidFill>
                <a:latin typeface="Lucida Sans Unicode"/>
                <a:cs typeface="Lucida Sans Unicode"/>
              </a:rPr>
              <a:t> </a:t>
            </a:r>
            <a:r>
              <a:rPr sz="1400" spc="-15" dirty="0">
                <a:solidFill>
                  <a:srgbClr val="03006C"/>
                </a:solidFill>
                <a:latin typeface="Lucida Sans Unicode"/>
                <a:cs typeface="Lucida Sans Unicode"/>
              </a:rPr>
              <a:t>temos</a:t>
            </a:r>
            <a:r>
              <a:rPr sz="1400" spc="-110" dirty="0">
                <a:solidFill>
                  <a:srgbClr val="03006C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03006C"/>
                </a:solidFill>
                <a:latin typeface="Lucida Sans Unicode"/>
                <a:cs typeface="Lucida Sans Unicode"/>
              </a:rPr>
              <a:t>–</a:t>
            </a:r>
            <a:r>
              <a:rPr sz="1400" spc="-90" dirty="0">
                <a:solidFill>
                  <a:srgbClr val="03006C"/>
                </a:solidFill>
                <a:latin typeface="Lucida Sans Unicode"/>
                <a:cs typeface="Lucida Sans Unicode"/>
              </a:rPr>
              <a:t> </a:t>
            </a:r>
            <a:r>
              <a:rPr sz="1400" spc="-15" dirty="0">
                <a:solidFill>
                  <a:srgbClr val="03006C"/>
                </a:solidFill>
                <a:latin typeface="Lucida Sans Unicode"/>
                <a:cs typeface="Lucida Sans Unicode"/>
              </a:rPr>
              <a:t>PASIKALBĖKIME!</a:t>
            </a:r>
            <a:endParaRPr sz="1400" dirty="0">
              <a:latin typeface="Lucida Sans Unicode"/>
              <a:cs typeface="Lucida Sans Unicode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91655" y="0"/>
            <a:ext cx="5800344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4CDC12C-5596-4600-8F59-284DBC692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605502"/>
            <a:ext cx="8163464" cy="1325564"/>
          </a:xfrm>
        </p:spPr>
        <p:txBody>
          <a:bodyPr>
            <a:noAutofit/>
          </a:bodyPr>
          <a:lstStyle/>
          <a:p>
            <a:r>
              <a:rPr lang="lt-LT" sz="2400" spc="-5" dirty="0"/>
              <a:t>Mokyklų vaidmuo</a:t>
            </a:r>
            <a:r>
              <a:rPr lang="lt-LT" sz="2400" dirty="0"/>
              <a:t> </a:t>
            </a:r>
            <a:r>
              <a:rPr lang="lt-LT" sz="2400" spc="-5" dirty="0"/>
              <a:t>itin</a:t>
            </a:r>
            <a:r>
              <a:rPr lang="lt-LT" sz="2400" spc="20" dirty="0"/>
              <a:t> </a:t>
            </a:r>
            <a:r>
              <a:rPr lang="lt-LT" sz="2400" spc="-5" dirty="0"/>
              <a:t>reikšmingas,</a:t>
            </a:r>
            <a:r>
              <a:rPr lang="lt-LT" sz="2400" spc="-10" dirty="0"/>
              <a:t> </a:t>
            </a:r>
            <a:r>
              <a:rPr lang="lt-LT" sz="2400" spc="-5" dirty="0"/>
              <a:t>siekiant</a:t>
            </a:r>
            <a:r>
              <a:rPr lang="lt-LT" sz="2400" dirty="0"/>
              <a:t> </a:t>
            </a:r>
            <a:r>
              <a:rPr lang="lt-LT" sz="2400" spc="-5" dirty="0"/>
              <a:t>suteikti </a:t>
            </a:r>
            <a:r>
              <a:rPr lang="lt-LT" sz="2400" spc="-819" dirty="0"/>
              <a:t> </a:t>
            </a:r>
            <a:r>
              <a:rPr lang="lt-LT" sz="2400" dirty="0"/>
              <a:t>paslaugas</a:t>
            </a:r>
            <a:r>
              <a:rPr lang="lt-LT" sz="2400" spc="-5" dirty="0"/>
              <a:t> jaunimui</a:t>
            </a:r>
            <a:endParaRPr lang="lt-LT" sz="2400" dirty="0"/>
          </a:p>
        </p:txBody>
      </p:sp>
      <p:sp>
        <p:nvSpPr>
          <p:cNvPr id="3" name="object 13">
            <a:extLst>
              <a:ext uri="{FF2B5EF4-FFF2-40B4-BE49-F238E27FC236}">
                <a16:creationId xmlns:a16="http://schemas.microsoft.com/office/drawing/2014/main" id="{8B9969B6-1F1C-44E5-B8A6-0019EC0E99F6}"/>
              </a:ext>
            </a:extLst>
          </p:cNvPr>
          <p:cNvSpPr txBox="1"/>
          <p:nvPr/>
        </p:nvSpPr>
        <p:spPr>
          <a:xfrm>
            <a:off x="630973" y="3429000"/>
            <a:ext cx="2440940" cy="171329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340"/>
              </a:spcBef>
            </a:pPr>
            <a:r>
              <a:rPr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Pagalba mokyklai, </a:t>
            </a:r>
            <a:r>
              <a:rPr sz="2000" spc="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2000" spc="-18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užtik</a:t>
            </a:r>
            <a:r>
              <a:rPr sz="2000" spc="-114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r</a:t>
            </a:r>
            <a:r>
              <a:rPr sz="2000" spc="-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inan</a:t>
            </a:r>
            <a:r>
              <a:rPr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</a:t>
            </a:r>
            <a:r>
              <a:rPr sz="2000" spc="-5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2000" spc="-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profesinio  orientavimo </a:t>
            </a:r>
            <a:r>
              <a:rPr sz="2000" spc="-114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paslaugų </a:t>
            </a:r>
            <a:r>
              <a:rPr sz="2000" spc="-55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2000" spc="-12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teikimą</a:t>
            </a:r>
            <a:r>
              <a:rPr sz="2000" spc="-1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mok</a:t>
            </a:r>
            <a:r>
              <a:rPr sz="2000" spc="-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iniams</a:t>
            </a:r>
            <a:endParaRPr sz="2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EF251233-E158-4607-85FA-9A7F5C5C0F79}"/>
              </a:ext>
            </a:extLst>
          </p:cNvPr>
          <p:cNvSpPr txBox="1"/>
          <p:nvPr/>
        </p:nvSpPr>
        <p:spPr>
          <a:xfrm>
            <a:off x="4586075" y="3421174"/>
            <a:ext cx="2552700" cy="1159292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ct val="90100"/>
              </a:lnSpc>
              <a:spcBef>
                <a:spcPts val="340"/>
              </a:spcBef>
            </a:pPr>
            <a:r>
              <a:rPr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Bendradarbiavimas</a:t>
            </a:r>
            <a:r>
              <a:rPr sz="2000" spc="-11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su </a:t>
            </a:r>
            <a:r>
              <a:rPr sz="2000" spc="-54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RKC suteikia </a:t>
            </a:r>
            <a:r>
              <a:rPr sz="2000" spc="-13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didesnę </a:t>
            </a:r>
            <a:r>
              <a:rPr sz="2000" spc="-12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2000" spc="-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pa</a:t>
            </a:r>
            <a:r>
              <a:rPr sz="2000" spc="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</a:t>
            </a:r>
            <a:r>
              <a:rPr sz="2000" spc="-15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laug</a:t>
            </a:r>
            <a:r>
              <a:rPr sz="2000" spc="-30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ų</a:t>
            </a:r>
            <a:r>
              <a:rPr sz="2000" spc="-2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2000" spc="-104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į</a:t>
            </a:r>
            <a:r>
              <a:rPr sz="2000" spc="-53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v</a:t>
            </a:r>
            <a:r>
              <a:rPr sz="2000" spc="-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air</a:t>
            </a:r>
            <a:r>
              <a:rPr sz="2000" spc="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</a:t>
            </a:r>
            <a:r>
              <a:rPr sz="2000" spc="-44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vę</a:t>
            </a:r>
            <a:endParaRPr sz="2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BF5BF4BA-23DC-4CD3-8BFC-BA0304EF39F7}"/>
              </a:ext>
            </a:extLst>
          </p:cNvPr>
          <p:cNvSpPr txBox="1"/>
          <p:nvPr/>
        </p:nvSpPr>
        <p:spPr>
          <a:xfrm>
            <a:off x="8538907" y="3340656"/>
            <a:ext cx="2624455" cy="171329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340"/>
              </a:spcBef>
            </a:pPr>
            <a:r>
              <a:rPr sz="2000" b="1" spc="-5" dirty="0">
                <a:solidFill>
                  <a:srgbClr val="4471C4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Nuo ko </a:t>
            </a:r>
            <a:r>
              <a:rPr sz="2000" b="1" dirty="0">
                <a:solidFill>
                  <a:srgbClr val="4471C4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pradėti? </a:t>
            </a:r>
            <a:r>
              <a:rPr sz="2000" b="1" spc="5" dirty="0">
                <a:solidFill>
                  <a:srgbClr val="4471C4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Nusistatyti </a:t>
            </a:r>
            <a:r>
              <a:rPr sz="2000" spc="-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poreikį ir </a:t>
            </a:r>
            <a:r>
              <a:rPr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2000" b="1" dirty="0">
                <a:solidFill>
                  <a:srgbClr val="4471C4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kreiptis</a:t>
            </a:r>
            <a:r>
              <a:rPr sz="2000" b="1" spc="-60" dirty="0">
                <a:solidFill>
                  <a:srgbClr val="4471C4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į</a:t>
            </a:r>
            <a:r>
              <a:rPr sz="2000" spc="-1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Vilniaus</a:t>
            </a:r>
            <a:r>
              <a:rPr sz="2000" spc="-1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2000" spc="-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RKC </a:t>
            </a:r>
            <a:r>
              <a:rPr sz="2000" spc="-54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2000" spc="-5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dėl bendradarbiavimo </a:t>
            </a:r>
            <a:r>
              <a:rPr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krypčių</a:t>
            </a:r>
          </a:p>
        </p:txBody>
      </p:sp>
      <p:grpSp>
        <p:nvGrpSpPr>
          <p:cNvPr id="6" name="object 16">
            <a:extLst>
              <a:ext uri="{FF2B5EF4-FFF2-40B4-BE49-F238E27FC236}">
                <a16:creationId xmlns:a16="http://schemas.microsoft.com/office/drawing/2014/main" id="{EA7B8D18-6416-4A53-B605-69F30ABAE9F1}"/>
              </a:ext>
            </a:extLst>
          </p:cNvPr>
          <p:cNvGrpSpPr/>
          <p:nvPr/>
        </p:nvGrpSpPr>
        <p:grpSpPr>
          <a:xfrm>
            <a:off x="4185753" y="4860688"/>
            <a:ext cx="3855720" cy="1159292"/>
            <a:chOff x="4185753" y="4860688"/>
            <a:chExt cx="3855720" cy="1784350"/>
          </a:xfrm>
        </p:grpSpPr>
        <p:pic>
          <p:nvPicPr>
            <p:cNvPr id="7" name="object 17">
              <a:extLst>
                <a:ext uri="{FF2B5EF4-FFF2-40B4-BE49-F238E27FC236}">
                  <a16:creationId xmlns:a16="http://schemas.microsoft.com/office/drawing/2014/main" id="{F0D7F53F-217D-49F9-8955-D1BB47EF407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72283" y="4883879"/>
              <a:ext cx="3455060" cy="1685318"/>
            </a:xfrm>
            <a:prstGeom prst="rect">
              <a:avLst/>
            </a:prstGeom>
          </p:spPr>
        </p:pic>
        <p:pic>
          <p:nvPicPr>
            <p:cNvPr id="8" name="object 18">
              <a:extLst>
                <a:ext uri="{FF2B5EF4-FFF2-40B4-BE49-F238E27FC236}">
                  <a16:creationId xmlns:a16="http://schemas.microsoft.com/office/drawing/2014/main" id="{2B0C1BF1-BF3F-493A-8282-B86BB3D85DF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19016" y="4867656"/>
              <a:ext cx="3584447" cy="1776983"/>
            </a:xfrm>
            <a:prstGeom prst="rect">
              <a:avLst/>
            </a:prstGeom>
          </p:spPr>
        </p:pic>
        <p:sp>
          <p:nvSpPr>
            <p:cNvPr id="9" name="object 19">
              <a:extLst>
                <a:ext uri="{FF2B5EF4-FFF2-40B4-BE49-F238E27FC236}">
                  <a16:creationId xmlns:a16="http://schemas.microsoft.com/office/drawing/2014/main" id="{3A40799D-5242-4A61-9B08-03FF00AA82E3}"/>
                </a:ext>
              </a:extLst>
            </p:cNvPr>
            <p:cNvSpPr/>
            <p:nvPr/>
          </p:nvSpPr>
          <p:spPr>
            <a:xfrm>
              <a:off x="4185753" y="4860688"/>
              <a:ext cx="3855720" cy="1748789"/>
            </a:xfrm>
            <a:custGeom>
              <a:avLst/>
              <a:gdLst/>
              <a:ahLst/>
              <a:cxnLst/>
              <a:rect l="l" t="t" r="r" b="b"/>
              <a:pathLst>
                <a:path w="3855720" h="1748790">
                  <a:moveTo>
                    <a:pt x="3855195" y="0"/>
                  </a:moveTo>
                  <a:lnTo>
                    <a:pt x="0" y="0"/>
                  </a:lnTo>
                  <a:lnTo>
                    <a:pt x="0" y="1748205"/>
                  </a:lnTo>
                  <a:lnTo>
                    <a:pt x="3855195" y="1748205"/>
                  </a:lnTo>
                  <a:lnTo>
                    <a:pt x="38551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2">
            <a:extLst>
              <a:ext uri="{FF2B5EF4-FFF2-40B4-BE49-F238E27FC236}">
                <a16:creationId xmlns:a16="http://schemas.microsoft.com/office/drawing/2014/main" id="{E3F7C936-043A-42E7-8535-65805E2B5247}"/>
              </a:ext>
            </a:extLst>
          </p:cNvPr>
          <p:cNvGrpSpPr/>
          <p:nvPr/>
        </p:nvGrpSpPr>
        <p:grpSpPr>
          <a:xfrm>
            <a:off x="792161" y="2252394"/>
            <a:ext cx="10638155" cy="767080"/>
            <a:chOff x="558545" y="2678938"/>
            <a:chExt cx="10638155" cy="767080"/>
          </a:xfrm>
        </p:grpSpPr>
        <p:sp>
          <p:nvSpPr>
            <p:cNvPr id="12" name="object 3">
              <a:extLst>
                <a:ext uri="{FF2B5EF4-FFF2-40B4-BE49-F238E27FC236}">
                  <a16:creationId xmlns:a16="http://schemas.microsoft.com/office/drawing/2014/main" id="{2BE575F0-9B6E-46D5-9ED8-E50BF0E522F4}"/>
                </a:ext>
              </a:extLst>
            </p:cNvPr>
            <p:cNvSpPr/>
            <p:nvPr/>
          </p:nvSpPr>
          <p:spPr>
            <a:xfrm>
              <a:off x="558545" y="3057906"/>
              <a:ext cx="10638155" cy="76200"/>
            </a:xfrm>
            <a:custGeom>
              <a:avLst/>
              <a:gdLst/>
              <a:ahLst/>
              <a:cxnLst/>
              <a:rect l="l" t="t" r="r" b="b"/>
              <a:pathLst>
                <a:path w="10638155" h="76200">
                  <a:moveTo>
                    <a:pt x="10561574" y="0"/>
                  </a:moveTo>
                  <a:lnTo>
                    <a:pt x="10561574" y="76200"/>
                  </a:lnTo>
                  <a:lnTo>
                    <a:pt x="10618724" y="47625"/>
                  </a:lnTo>
                  <a:lnTo>
                    <a:pt x="10574401" y="47625"/>
                  </a:lnTo>
                  <a:lnTo>
                    <a:pt x="10574401" y="28575"/>
                  </a:lnTo>
                  <a:lnTo>
                    <a:pt x="10618724" y="28575"/>
                  </a:lnTo>
                  <a:lnTo>
                    <a:pt x="10561574" y="0"/>
                  </a:lnTo>
                  <a:close/>
                </a:path>
                <a:path w="10638155" h="76200">
                  <a:moveTo>
                    <a:pt x="10561574" y="28575"/>
                  </a:moveTo>
                  <a:lnTo>
                    <a:pt x="0" y="28575"/>
                  </a:lnTo>
                  <a:lnTo>
                    <a:pt x="0" y="47625"/>
                  </a:lnTo>
                  <a:lnTo>
                    <a:pt x="10561574" y="47625"/>
                  </a:lnTo>
                  <a:lnTo>
                    <a:pt x="10561574" y="28575"/>
                  </a:lnTo>
                  <a:close/>
                </a:path>
                <a:path w="10638155" h="76200">
                  <a:moveTo>
                    <a:pt x="10618724" y="28575"/>
                  </a:moveTo>
                  <a:lnTo>
                    <a:pt x="10574401" y="28575"/>
                  </a:lnTo>
                  <a:lnTo>
                    <a:pt x="10574401" y="47625"/>
                  </a:lnTo>
                  <a:lnTo>
                    <a:pt x="10618724" y="47625"/>
                  </a:lnTo>
                  <a:lnTo>
                    <a:pt x="10637774" y="38100"/>
                  </a:lnTo>
                  <a:lnTo>
                    <a:pt x="10618724" y="28575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4">
              <a:extLst>
                <a:ext uri="{FF2B5EF4-FFF2-40B4-BE49-F238E27FC236}">
                  <a16:creationId xmlns:a16="http://schemas.microsoft.com/office/drawing/2014/main" id="{C760923C-52D7-4111-BD0A-DCD498F30748}"/>
                </a:ext>
              </a:extLst>
            </p:cNvPr>
            <p:cNvSpPr/>
            <p:nvPr/>
          </p:nvSpPr>
          <p:spPr>
            <a:xfrm>
              <a:off x="5099304" y="2685288"/>
              <a:ext cx="739140" cy="718185"/>
            </a:xfrm>
            <a:custGeom>
              <a:avLst/>
              <a:gdLst/>
              <a:ahLst/>
              <a:cxnLst/>
              <a:rect l="l" t="t" r="r" b="b"/>
              <a:pathLst>
                <a:path w="739139" h="718185">
                  <a:moveTo>
                    <a:pt x="369570" y="0"/>
                  </a:moveTo>
                  <a:lnTo>
                    <a:pt x="319425" y="3275"/>
                  </a:lnTo>
                  <a:lnTo>
                    <a:pt x="271330" y="12818"/>
                  </a:lnTo>
                  <a:lnTo>
                    <a:pt x="225724" y="28199"/>
                  </a:lnTo>
                  <a:lnTo>
                    <a:pt x="183049" y="48993"/>
                  </a:lnTo>
                  <a:lnTo>
                    <a:pt x="143744" y="74772"/>
                  </a:lnTo>
                  <a:lnTo>
                    <a:pt x="108251" y="105108"/>
                  </a:lnTo>
                  <a:lnTo>
                    <a:pt x="77010" y="139574"/>
                  </a:lnTo>
                  <a:lnTo>
                    <a:pt x="50461" y="177743"/>
                  </a:lnTo>
                  <a:lnTo>
                    <a:pt x="29045" y="219188"/>
                  </a:lnTo>
                  <a:lnTo>
                    <a:pt x="13202" y="263480"/>
                  </a:lnTo>
                  <a:lnTo>
                    <a:pt x="3374" y="310194"/>
                  </a:lnTo>
                  <a:lnTo>
                    <a:pt x="0" y="358901"/>
                  </a:lnTo>
                  <a:lnTo>
                    <a:pt x="3374" y="407609"/>
                  </a:lnTo>
                  <a:lnTo>
                    <a:pt x="13202" y="454323"/>
                  </a:lnTo>
                  <a:lnTo>
                    <a:pt x="29045" y="498615"/>
                  </a:lnTo>
                  <a:lnTo>
                    <a:pt x="50461" y="540060"/>
                  </a:lnTo>
                  <a:lnTo>
                    <a:pt x="77010" y="578229"/>
                  </a:lnTo>
                  <a:lnTo>
                    <a:pt x="108251" y="612695"/>
                  </a:lnTo>
                  <a:lnTo>
                    <a:pt x="143744" y="643031"/>
                  </a:lnTo>
                  <a:lnTo>
                    <a:pt x="183049" y="668810"/>
                  </a:lnTo>
                  <a:lnTo>
                    <a:pt x="225724" y="689604"/>
                  </a:lnTo>
                  <a:lnTo>
                    <a:pt x="271330" y="704985"/>
                  </a:lnTo>
                  <a:lnTo>
                    <a:pt x="319425" y="714528"/>
                  </a:lnTo>
                  <a:lnTo>
                    <a:pt x="369570" y="717803"/>
                  </a:lnTo>
                  <a:lnTo>
                    <a:pt x="419714" y="714528"/>
                  </a:lnTo>
                  <a:lnTo>
                    <a:pt x="467809" y="704985"/>
                  </a:lnTo>
                  <a:lnTo>
                    <a:pt x="513415" y="689604"/>
                  </a:lnTo>
                  <a:lnTo>
                    <a:pt x="556090" y="668810"/>
                  </a:lnTo>
                  <a:lnTo>
                    <a:pt x="595395" y="643031"/>
                  </a:lnTo>
                  <a:lnTo>
                    <a:pt x="630888" y="612695"/>
                  </a:lnTo>
                  <a:lnTo>
                    <a:pt x="662129" y="578229"/>
                  </a:lnTo>
                  <a:lnTo>
                    <a:pt x="688678" y="540060"/>
                  </a:lnTo>
                  <a:lnTo>
                    <a:pt x="710094" y="498615"/>
                  </a:lnTo>
                  <a:lnTo>
                    <a:pt x="725937" y="454323"/>
                  </a:lnTo>
                  <a:lnTo>
                    <a:pt x="735765" y="407609"/>
                  </a:lnTo>
                  <a:lnTo>
                    <a:pt x="739140" y="358901"/>
                  </a:lnTo>
                  <a:lnTo>
                    <a:pt x="735765" y="310194"/>
                  </a:lnTo>
                  <a:lnTo>
                    <a:pt x="725937" y="263480"/>
                  </a:lnTo>
                  <a:lnTo>
                    <a:pt x="710094" y="219188"/>
                  </a:lnTo>
                  <a:lnTo>
                    <a:pt x="688678" y="177743"/>
                  </a:lnTo>
                  <a:lnTo>
                    <a:pt x="662129" y="139574"/>
                  </a:lnTo>
                  <a:lnTo>
                    <a:pt x="630888" y="105108"/>
                  </a:lnTo>
                  <a:lnTo>
                    <a:pt x="595395" y="74772"/>
                  </a:lnTo>
                  <a:lnTo>
                    <a:pt x="556090" y="48993"/>
                  </a:lnTo>
                  <a:lnTo>
                    <a:pt x="513415" y="28199"/>
                  </a:lnTo>
                  <a:lnTo>
                    <a:pt x="467809" y="12818"/>
                  </a:lnTo>
                  <a:lnTo>
                    <a:pt x="419714" y="3275"/>
                  </a:lnTo>
                  <a:lnTo>
                    <a:pt x="369570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5">
              <a:extLst>
                <a:ext uri="{FF2B5EF4-FFF2-40B4-BE49-F238E27FC236}">
                  <a16:creationId xmlns:a16="http://schemas.microsoft.com/office/drawing/2014/main" id="{0E5C4430-011F-4773-9538-1FF6C6E7B04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9093" y="2707894"/>
              <a:ext cx="751840" cy="737869"/>
            </a:xfrm>
            <a:prstGeom prst="rect">
              <a:avLst/>
            </a:prstGeom>
          </p:spPr>
        </p:pic>
        <p:sp>
          <p:nvSpPr>
            <p:cNvPr id="15" name="object 6">
              <a:extLst>
                <a:ext uri="{FF2B5EF4-FFF2-40B4-BE49-F238E27FC236}">
                  <a16:creationId xmlns:a16="http://schemas.microsoft.com/office/drawing/2014/main" id="{D17562A1-47DC-43F1-9F7A-6AA0B084307A}"/>
                </a:ext>
              </a:extLst>
            </p:cNvPr>
            <p:cNvSpPr/>
            <p:nvPr/>
          </p:nvSpPr>
          <p:spPr>
            <a:xfrm>
              <a:off x="5099304" y="2685288"/>
              <a:ext cx="739140" cy="718185"/>
            </a:xfrm>
            <a:custGeom>
              <a:avLst/>
              <a:gdLst/>
              <a:ahLst/>
              <a:cxnLst/>
              <a:rect l="l" t="t" r="r" b="b"/>
              <a:pathLst>
                <a:path w="739139" h="718185">
                  <a:moveTo>
                    <a:pt x="0" y="358901"/>
                  </a:moveTo>
                  <a:lnTo>
                    <a:pt x="3374" y="310194"/>
                  </a:lnTo>
                  <a:lnTo>
                    <a:pt x="13202" y="263480"/>
                  </a:lnTo>
                  <a:lnTo>
                    <a:pt x="29045" y="219188"/>
                  </a:lnTo>
                  <a:lnTo>
                    <a:pt x="50461" y="177743"/>
                  </a:lnTo>
                  <a:lnTo>
                    <a:pt x="77010" y="139574"/>
                  </a:lnTo>
                  <a:lnTo>
                    <a:pt x="108251" y="105108"/>
                  </a:lnTo>
                  <a:lnTo>
                    <a:pt x="143744" y="74772"/>
                  </a:lnTo>
                  <a:lnTo>
                    <a:pt x="183049" y="48993"/>
                  </a:lnTo>
                  <a:lnTo>
                    <a:pt x="225724" y="28199"/>
                  </a:lnTo>
                  <a:lnTo>
                    <a:pt x="271330" y="12818"/>
                  </a:lnTo>
                  <a:lnTo>
                    <a:pt x="319425" y="3275"/>
                  </a:lnTo>
                  <a:lnTo>
                    <a:pt x="369570" y="0"/>
                  </a:lnTo>
                  <a:lnTo>
                    <a:pt x="419714" y="3275"/>
                  </a:lnTo>
                  <a:lnTo>
                    <a:pt x="467809" y="12818"/>
                  </a:lnTo>
                  <a:lnTo>
                    <a:pt x="513415" y="28199"/>
                  </a:lnTo>
                  <a:lnTo>
                    <a:pt x="556090" y="48993"/>
                  </a:lnTo>
                  <a:lnTo>
                    <a:pt x="595395" y="74772"/>
                  </a:lnTo>
                  <a:lnTo>
                    <a:pt x="630888" y="105108"/>
                  </a:lnTo>
                  <a:lnTo>
                    <a:pt x="662129" y="139574"/>
                  </a:lnTo>
                  <a:lnTo>
                    <a:pt x="688678" y="177743"/>
                  </a:lnTo>
                  <a:lnTo>
                    <a:pt x="710094" y="219188"/>
                  </a:lnTo>
                  <a:lnTo>
                    <a:pt x="725937" y="263480"/>
                  </a:lnTo>
                  <a:lnTo>
                    <a:pt x="735765" y="310194"/>
                  </a:lnTo>
                  <a:lnTo>
                    <a:pt x="739140" y="358901"/>
                  </a:lnTo>
                  <a:lnTo>
                    <a:pt x="735765" y="407609"/>
                  </a:lnTo>
                  <a:lnTo>
                    <a:pt x="725937" y="454323"/>
                  </a:lnTo>
                  <a:lnTo>
                    <a:pt x="710094" y="498615"/>
                  </a:lnTo>
                  <a:lnTo>
                    <a:pt x="688678" y="540060"/>
                  </a:lnTo>
                  <a:lnTo>
                    <a:pt x="662129" y="578229"/>
                  </a:lnTo>
                  <a:lnTo>
                    <a:pt x="630888" y="612695"/>
                  </a:lnTo>
                  <a:lnTo>
                    <a:pt x="595395" y="643031"/>
                  </a:lnTo>
                  <a:lnTo>
                    <a:pt x="556090" y="668810"/>
                  </a:lnTo>
                  <a:lnTo>
                    <a:pt x="513415" y="689604"/>
                  </a:lnTo>
                  <a:lnTo>
                    <a:pt x="467809" y="704985"/>
                  </a:lnTo>
                  <a:lnTo>
                    <a:pt x="419714" y="714528"/>
                  </a:lnTo>
                  <a:lnTo>
                    <a:pt x="369570" y="717803"/>
                  </a:lnTo>
                  <a:lnTo>
                    <a:pt x="319425" y="714528"/>
                  </a:lnTo>
                  <a:lnTo>
                    <a:pt x="271330" y="704985"/>
                  </a:lnTo>
                  <a:lnTo>
                    <a:pt x="225724" y="689604"/>
                  </a:lnTo>
                  <a:lnTo>
                    <a:pt x="183049" y="668810"/>
                  </a:lnTo>
                  <a:lnTo>
                    <a:pt x="143744" y="643031"/>
                  </a:lnTo>
                  <a:lnTo>
                    <a:pt x="108251" y="612695"/>
                  </a:lnTo>
                  <a:lnTo>
                    <a:pt x="77010" y="578229"/>
                  </a:lnTo>
                  <a:lnTo>
                    <a:pt x="50461" y="540060"/>
                  </a:lnTo>
                  <a:lnTo>
                    <a:pt x="29045" y="498615"/>
                  </a:lnTo>
                  <a:lnTo>
                    <a:pt x="13202" y="454323"/>
                  </a:lnTo>
                  <a:lnTo>
                    <a:pt x="3374" y="407609"/>
                  </a:lnTo>
                  <a:lnTo>
                    <a:pt x="0" y="358901"/>
                  </a:lnTo>
                  <a:close/>
                </a:path>
              </a:pathLst>
            </a:custGeom>
            <a:ln w="12700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7">
              <a:extLst>
                <a:ext uri="{FF2B5EF4-FFF2-40B4-BE49-F238E27FC236}">
                  <a16:creationId xmlns:a16="http://schemas.microsoft.com/office/drawing/2014/main" id="{AAB88928-C341-4017-BAD2-066A45C628FC}"/>
                </a:ext>
              </a:extLst>
            </p:cNvPr>
            <p:cNvSpPr/>
            <p:nvPr/>
          </p:nvSpPr>
          <p:spPr>
            <a:xfrm>
              <a:off x="9133331" y="2692908"/>
              <a:ext cx="739140" cy="716280"/>
            </a:xfrm>
            <a:custGeom>
              <a:avLst/>
              <a:gdLst/>
              <a:ahLst/>
              <a:cxnLst/>
              <a:rect l="l" t="t" r="r" b="b"/>
              <a:pathLst>
                <a:path w="739140" h="716279">
                  <a:moveTo>
                    <a:pt x="369570" y="0"/>
                  </a:moveTo>
                  <a:lnTo>
                    <a:pt x="319425" y="3270"/>
                  </a:lnTo>
                  <a:lnTo>
                    <a:pt x="271330" y="12797"/>
                  </a:lnTo>
                  <a:lnTo>
                    <a:pt x="225724" y="28152"/>
                  </a:lnTo>
                  <a:lnTo>
                    <a:pt x="183049" y="48909"/>
                  </a:lnTo>
                  <a:lnTo>
                    <a:pt x="143744" y="74640"/>
                  </a:lnTo>
                  <a:lnTo>
                    <a:pt x="108251" y="104917"/>
                  </a:lnTo>
                  <a:lnTo>
                    <a:pt x="77010" y="139315"/>
                  </a:lnTo>
                  <a:lnTo>
                    <a:pt x="50461" y="177404"/>
                  </a:lnTo>
                  <a:lnTo>
                    <a:pt x="29045" y="218759"/>
                  </a:lnTo>
                  <a:lnTo>
                    <a:pt x="13202" y="262951"/>
                  </a:lnTo>
                  <a:lnTo>
                    <a:pt x="3374" y="309554"/>
                  </a:lnTo>
                  <a:lnTo>
                    <a:pt x="0" y="358139"/>
                  </a:lnTo>
                  <a:lnTo>
                    <a:pt x="3374" y="406725"/>
                  </a:lnTo>
                  <a:lnTo>
                    <a:pt x="13202" y="453328"/>
                  </a:lnTo>
                  <a:lnTo>
                    <a:pt x="29045" y="497520"/>
                  </a:lnTo>
                  <a:lnTo>
                    <a:pt x="50461" y="538875"/>
                  </a:lnTo>
                  <a:lnTo>
                    <a:pt x="77010" y="576964"/>
                  </a:lnTo>
                  <a:lnTo>
                    <a:pt x="108251" y="611362"/>
                  </a:lnTo>
                  <a:lnTo>
                    <a:pt x="143744" y="641639"/>
                  </a:lnTo>
                  <a:lnTo>
                    <a:pt x="183049" y="667370"/>
                  </a:lnTo>
                  <a:lnTo>
                    <a:pt x="225724" y="688127"/>
                  </a:lnTo>
                  <a:lnTo>
                    <a:pt x="271330" y="703482"/>
                  </a:lnTo>
                  <a:lnTo>
                    <a:pt x="319425" y="713009"/>
                  </a:lnTo>
                  <a:lnTo>
                    <a:pt x="369570" y="716279"/>
                  </a:lnTo>
                  <a:lnTo>
                    <a:pt x="419714" y="713009"/>
                  </a:lnTo>
                  <a:lnTo>
                    <a:pt x="467809" y="703482"/>
                  </a:lnTo>
                  <a:lnTo>
                    <a:pt x="513415" y="688127"/>
                  </a:lnTo>
                  <a:lnTo>
                    <a:pt x="556090" y="667370"/>
                  </a:lnTo>
                  <a:lnTo>
                    <a:pt x="595395" y="641639"/>
                  </a:lnTo>
                  <a:lnTo>
                    <a:pt x="630888" y="611362"/>
                  </a:lnTo>
                  <a:lnTo>
                    <a:pt x="662129" y="576964"/>
                  </a:lnTo>
                  <a:lnTo>
                    <a:pt x="688678" y="538875"/>
                  </a:lnTo>
                  <a:lnTo>
                    <a:pt x="710094" y="497520"/>
                  </a:lnTo>
                  <a:lnTo>
                    <a:pt x="725937" y="453328"/>
                  </a:lnTo>
                  <a:lnTo>
                    <a:pt x="735765" y="406725"/>
                  </a:lnTo>
                  <a:lnTo>
                    <a:pt x="739140" y="358139"/>
                  </a:lnTo>
                  <a:lnTo>
                    <a:pt x="735765" y="309554"/>
                  </a:lnTo>
                  <a:lnTo>
                    <a:pt x="725937" y="262951"/>
                  </a:lnTo>
                  <a:lnTo>
                    <a:pt x="710094" y="218759"/>
                  </a:lnTo>
                  <a:lnTo>
                    <a:pt x="688678" y="177404"/>
                  </a:lnTo>
                  <a:lnTo>
                    <a:pt x="662129" y="139315"/>
                  </a:lnTo>
                  <a:lnTo>
                    <a:pt x="630888" y="104917"/>
                  </a:lnTo>
                  <a:lnTo>
                    <a:pt x="595395" y="74640"/>
                  </a:lnTo>
                  <a:lnTo>
                    <a:pt x="556090" y="48909"/>
                  </a:lnTo>
                  <a:lnTo>
                    <a:pt x="513415" y="28152"/>
                  </a:lnTo>
                  <a:lnTo>
                    <a:pt x="467809" y="12797"/>
                  </a:lnTo>
                  <a:lnTo>
                    <a:pt x="419714" y="3270"/>
                  </a:lnTo>
                  <a:lnTo>
                    <a:pt x="369570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8">
              <a:extLst>
                <a:ext uri="{FF2B5EF4-FFF2-40B4-BE49-F238E27FC236}">
                  <a16:creationId xmlns:a16="http://schemas.microsoft.com/office/drawing/2014/main" id="{A31DB072-E7A6-4FD3-B3F4-0ADDFB3B3F3F}"/>
                </a:ext>
              </a:extLst>
            </p:cNvPr>
            <p:cNvSpPr/>
            <p:nvPr/>
          </p:nvSpPr>
          <p:spPr>
            <a:xfrm>
              <a:off x="9133331" y="2692908"/>
              <a:ext cx="739140" cy="716280"/>
            </a:xfrm>
            <a:custGeom>
              <a:avLst/>
              <a:gdLst/>
              <a:ahLst/>
              <a:cxnLst/>
              <a:rect l="l" t="t" r="r" b="b"/>
              <a:pathLst>
                <a:path w="739140" h="716279">
                  <a:moveTo>
                    <a:pt x="0" y="358139"/>
                  </a:moveTo>
                  <a:lnTo>
                    <a:pt x="3374" y="309554"/>
                  </a:lnTo>
                  <a:lnTo>
                    <a:pt x="13202" y="262951"/>
                  </a:lnTo>
                  <a:lnTo>
                    <a:pt x="29045" y="218759"/>
                  </a:lnTo>
                  <a:lnTo>
                    <a:pt x="50461" y="177404"/>
                  </a:lnTo>
                  <a:lnTo>
                    <a:pt x="77010" y="139315"/>
                  </a:lnTo>
                  <a:lnTo>
                    <a:pt x="108251" y="104917"/>
                  </a:lnTo>
                  <a:lnTo>
                    <a:pt x="143744" y="74640"/>
                  </a:lnTo>
                  <a:lnTo>
                    <a:pt x="183049" y="48909"/>
                  </a:lnTo>
                  <a:lnTo>
                    <a:pt x="225724" y="28152"/>
                  </a:lnTo>
                  <a:lnTo>
                    <a:pt x="271330" y="12797"/>
                  </a:lnTo>
                  <a:lnTo>
                    <a:pt x="319425" y="3270"/>
                  </a:lnTo>
                  <a:lnTo>
                    <a:pt x="369570" y="0"/>
                  </a:lnTo>
                  <a:lnTo>
                    <a:pt x="419714" y="3270"/>
                  </a:lnTo>
                  <a:lnTo>
                    <a:pt x="467809" y="12797"/>
                  </a:lnTo>
                  <a:lnTo>
                    <a:pt x="513415" y="28152"/>
                  </a:lnTo>
                  <a:lnTo>
                    <a:pt x="556090" y="48909"/>
                  </a:lnTo>
                  <a:lnTo>
                    <a:pt x="595395" y="74640"/>
                  </a:lnTo>
                  <a:lnTo>
                    <a:pt x="630888" y="104917"/>
                  </a:lnTo>
                  <a:lnTo>
                    <a:pt x="662129" y="139315"/>
                  </a:lnTo>
                  <a:lnTo>
                    <a:pt x="688678" y="177404"/>
                  </a:lnTo>
                  <a:lnTo>
                    <a:pt x="710094" y="218759"/>
                  </a:lnTo>
                  <a:lnTo>
                    <a:pt x="725937" y="262951"/>
                  </a:lnTo>
                  <a:lnTo>
                    <a:pt x="735765" y="309554"/>
                  </a:lnTo>
                  <a:lnTo>
                    <a:pt x="739140" y="358139"/>
                  </a:lnTo>
                  <a:lnTo>
                    <a:pt x="735765" y="406725"/>
                  </a:lnTo>
                  <a:lnTo>
                    <a:pt x="725937" y="453328"/>
                  </a:lnTo>
                  <a:lnTo>
                    <a:pt x="710094" y="497520"/>
                  </a:lnTo>
                  <a:lnTo>
                    <a:pt x="688678" y="538875"/>
                  </a:lnTo>
                  <a:lnTo>
                    <a:pt x="662129" y="576964"/>
                  </a:lnTo>
                  <a:lnTo>
                    <a:pt x="630888" y="611362"/>
                  </a:lnTo>
                  <a:lnTo>
                    <a:pt x="595395" y="641639"/>
                  </a:lnTo>
                  <a:lnTo>
                    <a:pt x="556090" y="667370"/>
                  </a:lnTo>
                  <a:lnTo>
                    <a:pt x="513415" y="688127"/>
                  </a:lnTo>
                  <a:lnTo>
                    <a:pt x="467809" y="703482"/>
                  </a:lnTo>
                  <a:lnTo>
                    <a:pt x="419714" y="713009"/>
                  </a:lnTo>
                  <a:lnTo>
                    <a:pt x="369570" y="716279"/>
                  </a:lnTo>
                  <a:lnTo>
                    <a:pt x="319425" y="713009"/>
                  </a:lnTo>
                  <a:lnTo>
                    <a:pt x="271330" y="703482"/>
                  </a:lnTo>
                  <a:lnTo>
                    <a:pt x="225724" y="688127"/>
                  </a:lnTo>
                  <a:lnTo>
                    <a:pt x="183049" y="667370"/>
                  </a:lnTo>
                  <a:lnTo>
                    <a:pt x="143744" y="641639"/>
                  </a:lnTo>
                  <a:lnTo>
                    <a:pt x="108251" y="611362"/>
                  </a:lnTo>
                  <a:lnTo>
                    <a:pt x="77010" y="576964"/>
                  </a:lnTo>
                  <a:lnTo>
                    <a:pt x="50461" y="538875"/>
                  </a:lnTo>
                  <a:lnTo>
                    <a:pt x="29045" y="497520"/>
                  </a:lnTo>
                  <a:lnTo>
                    <a:pt x="13202" y="453328"/>
                  </a:lnTo>
                  <a:lnTo>
                    <a:pt x="3374" y="406725"/>
                  </a:lnTo>
                  <a:lnTo>
                    <a:pt x="0" y="358139"/>
                  </a:lnTo>
                  <a:close/>
                </a:path>
              </a:pathLst>
            </a:custGeom>
            <a:ln w="12700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9">
              <a:extLst>
                <a:ext uri="{FF2B5EF4-FFF2-40B4-BE49-F238E27FC236}">
                  <a16:creationId xmlns:a16="http://schemas.microsoft.com/office/drawing/2014/main" id="{AEF833B8-329C-407A-8EC2-870F3A4ED49A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01411" y="2785872"/>
              <a:ext cx="516636" cy="516636"/>
            </a:xfrm>
            <a:prstGeom prst="rect">
              <a:avLst/>
            </a:prstGeom>
          </p:spPr>
        </p:pic>
        <p:pic>
          <p:nvPicPr>
            <p:cNvPr id="19" name="object 10">
              <a:extLst>
                <a:ext uri="{FF2B5EF4-FFF2-40B4-BE49-F238E27FC236}">
                  <a16:creationId xmlns:a16="http://schemas.microsoft.com/office/drawing/2014/main" id="{236B40D2-310D-487E-A11F-1F2990EDE5EA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92767" y="2714244"/>
              <a:ext cx="627887" cy="6278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5884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3">
            <a:extLst>
              <a:ext uri="{FF2B5EF4-FFF2-40B4-BE49-F238E27FC236}">
                <a16:creationId xmlns:a16="http://schemas.microsoft.com/office/drawing/2014/main" id="{D3166D6B-9053-C624-B372-5A1D0EFA5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81037"/>
            <a:ext cx="5095874" cy="1158874"/>
          </a:xfrm>
        </p:spPr>
        <p:txBody>
          <a:bodyPr/>
          <a:lstStyle/>
          <a:p>
            <a:pPr marL="12700"/>
            <a:r>
              <a:rPr lang="lt-LT" sz="2800" spc="-5" dirty="0"/>
              <a:t>Didelis</a:t>
            </a:r>
            <a:r>
              <a:rPr lang="lt-LT" sz="2800" spc="-35" dirty="0"/>
              <a:t> </a:t>
            </a:r>
            <a:r>
              <a:rPr lang="lt-LT" sz="2800" spc="-5" dirty="0"/>
              <a:t>dėmesys skiriamas</a:t>
            </a:r>
            <a:r>
              <a:rPr lang="lt-LT" sz="2800" spc="-40" dirty="0"/>
              <a:t> </a:t>
            </a:r>
            <a:r>
              <a:rPr lang="lt-LT" sz="2800" dirty="0"/>
              <a:t>profesijų</a:t>
            </a:r>
            <a:br>
              <a:rPr lang="lt-LT" sz="2800" dirty="0"/>
            </a:br>
            <a:r>
              <a:rPr lang="lt-LT" sz="2800" spc="-5" dirty="0"/>
              <a:t>pažinimui</a:t>
            </a:r>
            <a:br>
              <a:rPr lang="lt-LT" sz="4400" dirty="0"/>
            </a:br>
            <a:endParaRPr lang="lt-LT" dirty="0"/>
          </a:p>
        </p:txBody>
      </p:sp>
      <p:sp>
        <p:nvSpPr>
          <p:cNvPr id="5" name="Turinio vietos rezervavimo ženklas 4">
            <a:extLst>
              <a:ext uri="{FF2B5EF4-FFF2-40B4-BE49-F238E27FC236}">
                <a16:creationId xmlns:a16="http://schemas.microsoft.com/office/drawing/2014/main" id="{8862DA71-4B02-82D0-E53C-DB06ACEDE2B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8" y="2209800"/>
            <a:ext cx="5095875" cy="3788870"/>
          </a:xfrm>
        </p:spPr>
        <p:txBody>
          <a:bodyPr>
            <a:normAutofit/>
          </a:bodyPr>
          <a:lstStyle/>
          <a:p>
            <a:endParaRPr lang="pl-PL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299085" indent="-287020">
              <a:spcBef>
                <a:spcPts val="915"/>
              </a:spcBef>
              <a:buFont typeface="Wingdings"/>
              <a:buChar char=""/>
              <a:tabLst>
                <a:tab pos="299720" algn="l"/>
              </a:tabLst>
            </a:pPr>
            <a:r>
              <a:rPr lang="lt-LT" sz="1600" spc="5" dirty="0">
                <a:solidFill>
                  <a:schemeClr val="accent1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Suteikiama galimybė išmėginti profesijas tikroviškoje darbo aplinkoje</a:t>
            </a:r>
          </a:p>
          <a:p>
            <a:pPr marL="299085" indent="-287020">
              <a:spcBef>
                <a:spcPts val="915"/>
              </a:spcBef>
              <a:buFont typeface="Wingdings"/>
              <a:buChar char=""/>
              <a:tabLst>
                <a:tab pos="299720" algn="l"/>
              </a:tabLst>
            </a:pPr>
            <a:endParaRPr lang="lt-LT" sz="1600" spc="5" dirty="0">
              <a:solidFill>
                <a:schemeClr val="accent1">
                  <a:lumMod val="50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99085" indent="-287020">
              <a:spcBef>
                <a:spcPts val="915"/>
              </a:spcBef>
              <a:buFont typeface="Wingdings"/>
              <a:buChar char=""/>
              <a:tabLst>
                <a:tab pos="299720" algn="l"/>
              </a:tabLst>
            </a:pPr>
            <a:r>
              <a:rPr lang="pl-PL" sz="1600" spc="5" dirty="0">
                <a:solidFill>
                  <a:schemeClr val="accent1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</a:t>
            </a:r>
            <a:r>
              <a:rPr lang="lt-LT" sz="1600" b="0" spc="-5" dirty="0">
                <a:solidFill>
                  <a:schemeClr val="accent1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r</a:t>
            </a:r>
            <a:r>
              <a:rPr lang="lt-LT" sz="1600" b="0" spc="-10" dirty="0">
                <a:solidFill>
                  <a:schemeClr val="accent1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g</a:t>
            </a:r>
            <a:r>
              <a:rPr lang="lt-LT" sz="1600" b="0" spc="-5" dirty="0">
                <a:solidFill>
                  <a:schemeClr val="accent1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</a:t>
            </a:r>
            <a:r>
              <a:rPr lang="lt-LT" sz="1600" b="0" spc="-10" dirty="0">
                <a:solidFill>
                  <a:schemeClr val="accent1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</a:t>
            </a:r>
            <a:r>
              <a:rPr lang="lt-LT" sz="1600" b="0" spc="-5" dirty="0">
                <a:solidFill>
                  <a:schemeClr val="accent1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iz</a:t>
            </a:r>
            <a:r>
              <a:rPr lang="lt-LT" sz="1600" b="0" spc="-10" dirty="0">
                <a:solidFill>
                  <a:schemeClr val="accent1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u</a:t>
            </a:r>
            <a:r>
              <a:rPr lang="lt-LT" sz="1600" b="0" spc="-5" dirty="0">
                <a:solidFill>
                  <a:schemeClr val="accent1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</a:t>
            </a:r>
            <a:r>
              <a:rPr lang="lt-LT" sz="1600" b="0" spc="-10" dirty="0">
                <a:solidFill>
                  <a:schemeClr val="accent1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j</a:t>
            </a:r>
            <a:r>
              <a:rPr lang="lt-LT" sz="1600" b="0" spc="-5" dirty="0">
                <a:solidFill>
                  <a:schemeClr val="accent1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am</a:t>
            </a:r>
            <a:r>
              <a:rPr lang="lt-LT" sz="1600" b="0" dirty="0">
                <a:solidFill>
                  <a:schemeClr val="accent1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</a:t>
            </a:r>
            <a:r>
              <a:rPr lang="lt-LT" sz="1600" b="0" spc="30" dirty="0">
                <a:solidFill>
                  <a:schemeClr val="accent1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t-LT" sz="1600" b="0" dirty="0">
                <a:solidFill>
                  <a:schemeClr val="accent1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viz</a:t>
            </a:r>
            <a:r>
              <a:rPr lang="lt-LT" sz="1600" b="0" spc="-10" dirty="0">
                <a:solidFill>
                  <a:schemeClr val="accent1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</a:t>
            </a:r>
            <a:r>
              <a:rPr lang="lt-LT" sz="1600" b="0" dirty="0">
                <a:solidFill>
                  <a:schemeClr val="accent1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tai</a:t>
            </a:r>
            <a:r>
              <a:rPr lang="lt-LT" sz="1600" b="0" spc="5" dirty="0">
                <a:solidFill>
                  <a:schemeClr val="accent1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t-LT" sz="1600" b="0" spc="-1405" dirty="0">
                <a:solidFill>
                  <a:schemeClr val="accent1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į</a:t>
            </a:r>
            <a:r>
              <a:rPr lang="lt-LT" sz="1600" b="0" spc="-5" dirty="0">
                <a:solidFill>
                  <a:schemeClr val="accent1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t-LT" sz="1600" b="0" spc="-545" dirty="0">
                <a:solidFill>
                  <a:schemeClr val="accent1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</a:t>
            </a:r>
            <a:r>
              <a:rPr lang="lt-LT" sz="1600" b="0" spc="-340" dirty="0">
                <a:solidFill>
                  <a:schemeClr val="accent1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</a:t>
            </a:r>
            <a:r>
              <a:rPr lang="lt-LT" sz="1600" b="0" spc="-5" dirty="0">
                <a:solidFill>
                  <a:schemeClr val="accent1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</a:t>
            </a:r>
            <a:r>
              <a:rPr lang="lt-LT" sz="1600" b="0" spc="-10" dirty="0">
                <a:solidFill>
                  <a:schemeClr val="accent1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</a:t>
            </a:r>
            <a:r>
              <a:rPr lang="lt-LT" sz="1600" b="0" dirty="0">
                <a:solidFill>
                  <a:schemeClr val="accent1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s,</a:t>
            </a:r>
            <a:r>
              <a:rPr lang="lt-LT" sz="1600" b="0" spc="10" dirty="0">
                <a:solidFill>
                  <a:schemeClr val="accent1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t-LT" sz="1600" b="0" spc="-5" dirty="0">
                <a:solidFill>
                  <a:schemeClr val="accent1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</a:t>
            </a:r>
            <a:r>
              <a:rPr lang="lt-LT" sz="1600" b="0" spc="-15" dirty="0">
                <a:solidFill>
                  <a:schemeClr val="accent1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</a:t>
            </a:r>
            <a:r>
              <a:rPr lang="lt-LT" sz="1600" b="0" dirty="0">
                <a:solidFill>
                  <a:schemeClr val="accent1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</a:t>
            </a:r>
            <a:r>
              <a:rPr lang="lt-LT" sz="1600" b="0" spc="-20" dirty="0">
                <a:solidFill>
                  <a:schemeClr val="accent1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y</a:t>
            </a:r>
            <a:r>
              <a:rPr lang="lt-LT" sz="1600" b="0" spc="-5" dirty="0">
                <a:solidFill>
                  <a:schemeClr val="accent1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rim</a:t>
            </a:r>
            <a:r>
              <a:rPr lang="lt-LT" sz="1600" b="0" spc="-15" dirty="0">
                <a:solidFill>
                  <a:schemeClr val="accent1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</a:t>
            </a:r>
            <a:r>
              <a:rPr lang="lt-LT" sz="1600" b="0" spc="-5" dirty="0">
                <a:solidFill>
                  <a:schemeClr val="accent1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</a:t>
            </a:r>
            <a:r>
              <a:rPr lang="lt-LT" sz="1600" b="0" spc="-15" dirty="0">
                <a:solidFill>
                  <a:schemeClr val="accent1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</a:t>
            </a:r>
            <a:r>
              <a:rPr lang="lt-LT" sz="1600" b="0" dirty="0">
                <a:solidFill>
                  <a:schemeClr val="accent1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</a:t>
            </a:r>
            <a:r>
              <a:rPr lang="lt-LT" sz="1600" b="0" spc="50" dirty="0">
                <a:solidFill>
                  <a:schemeClr val="accent1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t-LT" sz="1600" b="0" spc="-5" dirty="0">
                <a:solidFill>
                  <a:schemeClr val="accent1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ir  intensyvus</a:t>
            </a:r>
            <a:r>
              <a:rPr lang="lt-LT" sz="1600" b="0" spc="35" dirty="0">
                <a:solidFill>
                  <a:schemeClr val="accent1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t-LT" sz="1600" b="0" spc="-5" dirty="0">
                <a:solidFill>
                  <a:schemeClr val="accent1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veiklinimas</a:t>
            </a:r>
            <a:r>
              <a:rPr lang="lt-LT" sz="1600" b="0" spc="35" dirty="0">
                <a:solidFill>
                  <a:schemeClr val="accent1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t-LT" sz="1600" b="0" spc="-65" dirty="0">
                <a:solidFill>
                  <a:schemeClr val="accent1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(šešėliavimas,</a:t>
            </a:r>
            <a:r>
              <a:rPr lang="lt-LT" sz="1600" b="0" spc="30" dirty="0">
                <a:solidFill>
                  <a:schemeClr val="accent1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t-LT" sz="1600" b="0" spc="-5" dirty="0">
                <a:solidFill>
                  <a:schemeClr val="accent1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praktikos, </a:t>
            </a:r>
            <a:r>
              <a:rPr lang="lt-LT" sz="1600" b="0" spc="-484" dirty="0">
                <a:solidFill>
                  <a:schemeClr val="accent1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t-LT" sz="1600" b="0" spc="-5" dirty="0">
                <a:solidFill>
                  <a:schemeClr val="accent1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darbas</a:t>
            </a:r>
            <a:r>
              <a:rPr lang="lt-LT" sz="1600" b="0" spc="5" dirty="0">
                <a:solidFill>
                  <a:schemeClr val="accent1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t-LT" sz="1600" b="0" spc="-120" dirty="0">
                <a:solidFill>
                  <a:schemeClr val="accent1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vasarą)</a:t>
            </a:r>
            <a:endParaRPr lang="lt-LT" sz="1600" dirty="0">
              <a:solidFill>
                <a:schemeClr val="accent1">
                  <a:lumMod val="50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99085" indent="-287020">
              <a:lnSpc>
                <a:spcPct val="100000"/>
              </a:lnSpc>
              <a:spcBef>
                <a:spcPts val="915"/>
              </a:spcBef>
              <a:buFont typeface="Wingdings"/>
              <a:buChar char=""/>
              <a:tabLst>
                <a:tab pos="299720" algn="l"/>
              </a:tabLst>
            </a:pPr>
            <a:endParaRPr lang="lt-LT" sz="1600" dirty="0">
              <a:solidFill>
                <a:schemeClr val="accent1">
                  <a:lumMod val="50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99085" indent="-287020">
              <a:lnSpc>
                <a:spcPct val="100000"/>
              </a:lnSpc>
              <a:spcBef>
                <a:spcPts val="815"/>
              </a:spcBef>
              <a:buFont typeface="Wingdings"/>
              <a:buChar char=""/>
              <a:tabLst>
                <a:tab pos="299720" algn="l"/>
              </a:tabLst>
            </a:pPr>
            <a:r>
              <a:rPr lang="lt-LT" sz="1600" b="0" spc="-5" dirty="0">
                <a:solidFill>
                  <a:schemeClr val="accent1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Veiklinimas</a:t>
            </a:r>
            <a:r>
              <a:rPr lang="lt-LT" sz="1600" b="0" spc="20" dirty="0">
                <a:solidFill>
                  <a:schemeClr val="accent1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t-LT" sz="1600" b="0" spc="-10" dirty="0">
                <a:solidFill>
                  <a:schemeClr val="accent1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yra</a:t>
            </a:r>
            <a:r>
              <a:rPr lang="lt-LT" sz="1600" b="0" spc="20" dirty="0">
                <a:solidFill>
                  <a:schemeClr val="accent1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t-LT" sz="1600" b="0" spc="-5" dirty="0">
                <a:solidFill>
                  <a:schemeClr val="accent1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suderinamas</a:t>
            </a:r>
            <a:r>
              <a:rPr lang="lt-LT" sz="1600" b="0" spc="20" dirty="0">
                <a:solidFill>
                  <a:schemeClr val="accent1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t-LT" sz="1600" b="0" spc="-5" dirty="0">
                <a:solidFill>
                  <a:schemeClr val="accent1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su visais</a:t>
            </a:r>
            <a:r>
              <a:rPr lang="lt-LT" sz="1600" b="0" spc="10" dirty="0">
                <a:solidFill>
                  <a:schemeClr val="accent1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t-LT" sz="1600" b="0" spc="-5" dirty="0">
                <a:solidFill>
                  <a:schemeClr val="accent1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partneriais </a:t>
            </a:r>
            <a:r>
              <a:rPr lang="lt-LT" sz="1600" b="0" spc="-484" dirty="0">
                <a:solidFill>
                  <a:schemeClr val="accent1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t-LT" sz="1600" b="0" spc="-5" dirty="0">
                <a:solidFill>
                  <a:schemeClr val="accent1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ir</a:t>
            </a:r>
            <a:r>
              <a:rPr lang="lt-LT" sz="1600" b="0" spc="-10" dirty="0">
                <a:solidFill>
                  <a:schemeClr val="accent1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t-LT" sz="1600" b="0" spc="-5" dirty="0">
                <a:solidFill>
                  <a:schemeClr val="accent1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pasirašomi</a:t>
            </a:r>
            <a:r>
              <a:rPr lang="lt-LT" sz="1600" b="0" spc="10" dirty="0">
                <a:solidFill>
                  <a:schemeClr val="accent1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t-LT" sz="1600" b="0" spc="-75" dirty="0">
                <a:solidFill>
                  <a:schemeClr val="accent1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individualūs</a:t>
            </a:r>
            <a:r>
              <a:rPr lang="lt-LT" sz="1600" b="0" spc="35" dirty="0">
                <a:solidFill>
                  <a:schemeClr val="accent1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t-LT" sz="1600" b="0" spc="-5" dirty="0">
                <a:solidFill>
                  <a:schemeClr val="accent1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bendradarbiavimo susitarimai</a:t>
            </a:r>
            <a:endParaRPr lang="pl-PL" sz="1600" b="0" spc="-5" dirty="0">
              <a:solidFill>
                <a:schemeClr val="accent1">
                  <a:lumMod val="50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99085" indent="-287020">
              <a:lnSpc>
                <a:spcPct val="100000"/>
              </a:lnSpc>
              <a:spcBef>
                <a:spcPts val="815"/>
              </a:spcBef>
              <a:buFont typeface="Wingdings"/>
              <a:buChar char=""/>
              <a:tabLst>
                <a:tab pos="299720" algn="l"/>
              </a:tabLst>
            </a:pPr>
            <a:endParaRPr lang="lt-LT" sz="1600" dirty="0">
              <a:solidFill>
                <a:schemeClr val="accent1">
                  <a:lumMod val="50000"/>
                </a:schemeClr>
              </a:solidFill>
              <a:latin typeface="Lucida Sans Unicode"/>
              <a:cs typeface="Lucida Sans Unicode"/>
            </a:endParaRPr>
          </a:p>
          <a:p>
            <a:endParaRPr lang="lt-LT" sz="1600" dirty="0">
              <a:solidFill>
                <a:schemeClr val="accent1">
                  <a:lumMod val="50000"/>
                </a:schemeClr>
              </a:solidFill>
              <a:latin typeface="Arial MT"/>
              <a:cs typeface="Arial MT"/>
            </a:endParaRPr>
          </a:p>
          <a:p>
            <a:endParaRPr lang="lt-LT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aveikslėlis 5">
            <a:extLst>
              <a:ext uri="{FF2B5EF4-FFF2-40B4-BE49-F238E27FC236}">
                <a16:creationId xmlns:a16="http://schemas.microsoft.com/office/drawing/2014/main" id="{CFE2D6F7-1D42-CEA0-227B-6E301529A4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402" r="13076"/>
          <a:stretch/>
        </p:blipFill>
        <p:spPr>
          <a:xfrm>
            <a:off x="6477000" y="0"/>
            <a:ext cx="58000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688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0663" y="762000"/>
            <a:ext cx="4863465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00" spc="-45" dirty="0"/>
              <a:t>BENDR</a:t>
            </a:r>
            <a:r>
              <a:rPr sz="2800" spc="-55" dirty="0"/>
              <a:t>A</a:t>
            </a:r>
            <a:r>
              <a:rPr sz="2800" spc="-50" dirty="0"/>
              <a:t>DA</a:t>
            </a:r>
            <a:r>
              <a:rPr sz="2800" spc="-60" dirty="0"/>
              <a:t>R</a:t>
            </a:r>
            <a:r>
              <a:rPr sz="2800" spc="-160" dirty="0"/>
              <a:t>BIAVIMO</a:t>
            </a:r>
            <a:r>
              <a:rPr sz="2800" spc="-150" dirty="0"/>
              <a:t> </a:t>
            </a:r>
            <a:r>
              <a:rPr sz="2800" spc="-45" dirty="0"/>
              <a:t>NAUDA</a:t>
            </a:r>
          </a:p>
          <a:p>
            <a:pPr marL="12700"/>
            <a:r>
              <a:rPr sz="2800" spc="-114" dirty="0"/>
              <a:t>ĮMONĖMS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2284602"/>
            <a:ext cx="4511675" cy="3461385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15"/>
              </a:spcBef>
              <a:buFont typeface="Wingdings"/>
              <a:buChar char=""/>
              <a:tabLst>
                <a:tab pos="299720" algn="l"/>
              </a:tabLst>
            </a:pPr>
            <a:r>
              <a:rPr sz="1500" spc="35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P</a:t>
            </a:r>
            <a:r>
              <a:rPr sz="1500" spc="5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r</a:t>
            </a:r>
            <a:r>
              <a:rPr sz="1500" spc="-15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o</a:t>
            </a:r>
            <a:r>
              <a:rPr sz="1500" spc="-4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fes</a:t>
            </a:r>
            <a:r>
              <a:rPr sz="1500" spc="-2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i</a:t>
            </a:r>
            <a:r>
              <a:rPr sz="1500" spc="-8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j</a:t>
            </a:r>
            <a:r>
              <a:rPr sz="1500" spc="-15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ų</a:t>
            </a:r>
            <a:r>
              <a:rPr sz="1500" spc="-125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sz="1500" spc="-2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p</a:t>
            </a:r>
            <a:r>
              <a:rPr sz="1500" spc="-15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o</a:t>
            </a:r>
            <a:r>
              <a:rPr sz="1500" spc="-2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p</a:t>
            </a:r>
            <a:r>
              <a:rPr sz="1500" spc="-15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u</a:t>
            </a:r>
            <a:r>
              <a:rPr sz="1500" spc="-55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li</a:t>
            </a:r>
            <a:r>
              <a:rPr sz="1500" spc="1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a</a:t>
            </a:r>
            <a:r>
              <a:rPr sz="1500" spc="-4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r</a:t>
            </a:r>
            <a:r>
              <a:rPr sz="1500" spc="-25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i</a:t>
            </a:r>
            <a:r>
              <a:rPr sz="1500" spc="-15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n</a:t>
            </a:r>
            <a:r>
              <a:rPr sz="1500" spc="-65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i</a:t>
            </a:r>
            <a:r>
              <a:rPr sz="1500" spc="-5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m</a:t>
            </a:r>
            <a:r>
              <a:rPr sz="1500" spc="5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a</a:t>
            </a:r>
            <a:r>
              <a:rPr sz="1500" spc="-5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s</a:t>
            </a:r>
            <a:endParaRPr sz="1500" dirty="0">
              <a:solidFill>
                <a:schemeClr val="accent1">
                  <a:lumMod val="50000"/>
                </a:schemeClr>
              </a:solidFill>
              <a:latin typeface="Lucida Sans Unicode"/>
              <a:cs typeface="Lucida Sans Unicode"/>
            </a:endParaRPr>
          </a:p>
          <a:p>
            <a:pPr marL="299085" indent="-287020">
              <a:lnSpc>
                <a:spcPct val="100000"/>
              </a:lnSpc>
              <a:spcBef>
                <a:spcPts val="815"/>
              </a:spcBef>
              <a:buFont typeface="Wingdings"/>
              <a:buChar char=""/>
              <a:tabLst>
                <a:tab pos="299720" algn="l"/>
              </a:tabLst>
            </a:pPr>
            <a:r>
              <a:rPr sz="150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Nem</a:t>
            </a:r>
            <a:r>
              <a:rPr sz="1500" spc="5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o</a:t>
            </a:r>
            <a:r>
              <a:rPr sz="1500" spc="-85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k</a:t>
            </a:r>
            <a:r>
              <a:rPr sz="1500" spc="1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a</a:t>
            </a:r>
            <a:r>
              <a:rPr sz="1500" spc="-5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m</a:t>
            </a:r>
            <a:r>
              <a:rPr sz="1500" spc="5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a</a:t>
            </a:r>
            <a:r>
              <a:rPr sz="1500" spc="-5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s</a:t>
            </a:r>
            <a:r>
              <a:rPr sz="1500" spc="-10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sz="1500" spc="-55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į</a:t>
            </a:r>
            <a:r>
              <a:rPr sz="1500" spc="-2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m</a:t>
            </a:r>
            <a:r>
              <a:rPr sz="1500" spc="-5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o</a:t>
            </a:r>
            <a:r>
              <a:rPr sz="1500" spc="-15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n</a:t>
            </a:r>
            <a:r>
              <a:rPr sz="1500" spc="-55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i</a:t>
            </a:r>
            <a:r>
              <a:rPr sz="1500" spc="-15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ų</a:t>
            </a:r>
            <a:r>
              <a:rPr sz="1500" spc="-11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sz="1500" spc="-2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v</a:t>
            </a:r>
            <a:r>
              <a:rPr sz="1500" spc="-55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i</a:t>
            </a:r>
            <a:r>
              <a:rPr sz="1500" spc="-3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e</a:t>
            </a:r>
            <a:r>
              <a:rPr sz="1500" spc="-2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š</a:t>
            </a:r>
            <a:r>
              <a:rPr sz="1500" spc="-55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i</a:t>
            </a:r>
            <a:r>
              <a:rPr sz="1500" spc="-15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n</a:t>
            </a:r>
            <a:r>
              <a:rPr sz="1500" spc="-55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i</a:t>
            </a:r>
            <a:r>
              <a:rPr sz="1500" spc="-5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m</a:t>
            </a:r>
            <a:r>
              <a:rPr sz="1500" spc="5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a</a:t>
            </a:r>
            <a:r>
              <a:rPr sz="1500" spc="-5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s</a:t>
            </a:r>
            <a:endParaRPr sz="1500" dirty="0">
              <a:solidFill>
                <a:schemeClr val="accent1">
                  <a:lumMod val="50000"/>
                </a:schemeClr>
              </a:solidFill>
              <a:latin typeface="Lucida Sans Unicode"/>
              <a:cs typeface="Lucida Sans Unicode"/>
            </a:endParaRPr>
          </a:p>
          <a:p>
            <a:pPr marL="299085" marR="40640" indent="-287020">
              <a:lnSpc>
                <a:spcPts val="1620"/>
              </a:lnSpc>
              <a:spcBef>
                <a:spcPts val="1019"/>
              </a:spcBef>
              <a:buFont typeface="Wingdings"/>
              <a:buChar char=""/>
              <a:tabLst>
                <a:tab pos="299720" algn="l"/>
              </a:tabLst>
            </a:pPr>
            <a:r>
              <a:rPr sz="1500" spc="-2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Galimybė</a:t>
            </a:r>
            <a:r>
              <a:rPr sz="1500" spc="-114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sz="1500" spc="-45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tiesiogiai</a:t>
            </a:r>
            <a:r>
              <a:rPr sz="1500" spc="-12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sz="1500" spc="-2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bendrauti</a:t>
            </a:r>
            <a:r>
              <a:rPr sz="1500" spc="-95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sz="1500" spc="-3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su</a:t>
            </a:r>
            <a:r>
              <a:rPr sz="1500" spc="-8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sz="1500" spc="-15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aptarnaujamų </a:t>
            </a:r>
            <a:r>
              <a:rPr sz="1500" spc="-459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sz="1500" spc="1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a</a:t>
            </a:r>
            <a:r>
              <a:rPr sz="1500" spc="-5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s</a:t>
            </a:r>
            <a:r>
              <a:rPr sz="1500" spc="-1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men</a:t>
            </a:r>
            <a:r>
              <a:rPr sz="1500" spc="-5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ų</a:t>
            </a:r>
            <a:r>
              <a:rPr sz="1500" spc="-9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sz="1500" spc="-5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s</a:t>
            </a:r>
            <a:r>
              <a:rPr sz="1500" spc="-55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e</a:t>
            </a:r>
            <a:r>
              <a:rPr sz="1500" spc="-7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g</a:t>
            </a:r>
            <a:r>
              <a:rPr sz="1500" spc="-15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ment</a:t>
            </a:r>
            <a:r>
              <a:rPr sz="1500" spc="-1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u</a:t>
            </a:r>
            <a:r>
              <a:rPr sz="1500" spc="-8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sz="1500" spc="-25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b</a:t>
            </a:r>
            <a:r>
              <a:rPr sz="1500" spc="-4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e</a:t>
            </a:r>
            <a:r>
              <a:rPr sz="1500" spc="-2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i</a:t>
            </a:r>
            <a:r>
              <a:rPr sz="1500" spc="-10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sz="1500" spc="-12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g</a:t>
            </a:r>
            <a:r>
              <a:rPr sz="1500" spc="1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a</a:t>
            </a:r>
            <a:r>
              <a:rPr sz="1500" spc="-55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l</a:t>
            </a:r>
            <a:r>
              <a:rPr sz="1500" spc="-5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i</a:t>
            </a:r>
            <a:r>
              <a:rPr sz="1500" spc="-2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myb</a:t>
            </a:r>
            <a:r>
              <a:rPr sz="1500" spc="-1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ė</a:t>
            </a:r>
            <a:r>
              <a:rPr sz="1500" spc="-10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sz="1500" spc="-25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d</a:t>
            </a:r>
            <a:r>
              <a:rPr sz="1500" spc="1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a</a:t>
            </a:r>
            <a:r>
              <a:rPr sz="1500" spc="-2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rb</a:t>
            </a:r>
            <a:r>
              <a:rPr sz="1500" spc="-15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o</a:t>
            </a:r>
            <a:r>
              <a:rPr sz="1500" spc="-8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sz="1500" spc="-25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rin</a:t>
            </a:r>
            <a:r>
              <a:rPr sz="1500" spc="-11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k</a:t>
            </a:r>
            <a:r>
              <a:rPr sz="1500" spc="-1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o</a:t>
            </a:r>
            <a:r>
              <a:rPr sz="1500" spc="-4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s  </a:t>
            </a:r>
            <a:r>
              <a:rPr sz="1500" spc="1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a</a:t>
            </a:r>
            <a:r>
              <a:rPr sz="1500" spc="-35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teit</a:t>
            </a:r>
            <a:r>
              <a:rPr sz="1500" spc="-25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i</a:t>
            </a:r>
            <a:r>
              <a:rPr sz="1500" spc="-3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e</a:t>
            </a:r>
            <a:r>
              <a:rPr sz="1500" spc="-25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s</a:t>
            </a:r>
            <a:r>
              <a:rPr sz="1500" spc="-125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sz="1500" spc="-15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ten</a:t>
            </a:r>
            <a:r>
              <a:rPr sz="1500" spc="-2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d</a:t>
            </a:r>
            <a:r>
              <a:rPr sz="1500" spc="-1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e</a:t>
            </a:r>
            <a:r>
              <a:rPr sz="1500" spc="-5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n</a:t>
            </a:r>
            <a:r>
              <a:rPr sz="1500" spc="-5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c</a:t>
            </a:r>
            <a:r>
              <a:rPr sz="1500" spc="-55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i</a:t>
            </a:r>
            <a:r>
              <a:rPr sz="1500" spc="-8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j</a:t>
            </a:r>
            <a:r>
              <a:rPr sz="1500" spc="-15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ų</a:t>
            </a:r>
            <a:r>
              <a:rPr sz="1500" spc="-11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sz="1500" spc="-55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į</a:t>
            </a:r>
            <a:r>
              <a:rPr sz="1500" spc="-6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žv</a:t>
            </a:r>
            <a:r>
              <a:rPr sz="1500" spc="-5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a</a:t>
            </a:r>
            <a:r>
              <a:rPr sz="1500" spc="-55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l</a:t>
            </a:r>
            <a:r>
              <a:rPr sz="1500" spc="-65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go</a:t>
            </a:r>
            <a:r>
              <a:rPr sz="1500" spc="-35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ms</a:t>
            </a:r>
            <a:endParaRPr sz="1500" dirty="0">
              <a:solidFill>
                <a:schemeClr val="accent1">
                  <a:lumMod val="50000"/>
                </a:schemeClr>
              </a:solidFill>
              <a:latin typeface="Lucida Sans Unicode"/>
              <a:cs typeface="Lucida Sans Unicode"/>
            </a:endParaRPr>
          </a:p>
          <a:p>
            <a:pPr marL="299085" marR="95250" indent="-287020">
              <a:lnSpc>
                <a:spcPts val="1620"/>
              </a:lnSpc>
              <a:spcBef>
                <a:spcPts val="1010"/>
              </a:spcBef>
              <a:buFont typeface="Wingdings"/>
              <a:buChar char=""/>
              <a:tabLst>
                <a:tab pos="299720" algn="l"/>
              </a:tabLst>
            </a:pPr>
            <a:r>
              <a:rPr sz="1500" spc="-3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Darbo,</a:t>
            </a:r>
            <a:r>
              <a:rPr sz="1500" spc="-114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sz="1500" spc="-35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šešėliavimo,</a:t>
            </a:r>
            <a:r>
              <a:rPr sz="1500" spc="-10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sz="1500" spc="-3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pameistrystės</a:t>
            </a:r>
            <a:r>
              <a:rPr sz="1500" spc="-14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sz="1500" spc="-3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ir</a:t>
            </a:r>
            <a:r>
              <a:rPr sz="1500" spc="-95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sz="1500" spc="-5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praktikos, </a:t>
            </a:r>
            <a:r>
              <a:rPr sz="1500" spc="-459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sz="1500" spc="-2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p</a:t>
            </a:r>
            <a:r>
              <a:rPr sz="1500" spc="-3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r</a:t>
            </a:r>
            <a:r>
              <a:rPr sz="1500" spc="-15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o</a:t>
            </a:r>
            <a:r>
              <a:rPr sz="1500" spc="-4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fes</a:t>
            </a:r>
            <a:r>
              <a:rPr sz="1500" spc="-2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i</a:t>
            </a:r>
            <a:r>
              <a:rPr sz="1500" spc="-15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n</a:t>
            </a:r>
            <a:r>
              <a:rPr sz="1500" spc="-55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i</a:t>
            </a:r>
            <a:r>
              <a:rPr sz="1500" spc="-2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o</a:t>
            </a:r>
            <a:r>
              <a:rPr sz="1500" spc="-13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sz="1500" spc="-2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m</a:t>
            </a:r>
            <a:r>
              <a:rPr sz="1500" spc="-5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o</a:t>
            </a:r>
            <a:r>
              <a:rPr sz="1500" spc="-85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k</a:t>
            </a:r>
            <a:r>
              <a:rPr sz="1500" spc="-2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ymo</a:t>
            </a:r>
            <a:r>
              <a:rPr sz="1500" spc="-95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sz="1500" spc="-2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p</a:t>
            </a:r>
            <a:r>
              <a:rPr sz="1500" spc="1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a</a:t>
            </a:r>
            <a:r>
              <a:rPr sz="1500" spc="-45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s</a:t>
            </a:r>
            <a:r>
              <a:rPr sz="1500" spc="-55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i</a:t>
            </a:r>
            <a:r>
              <a:rPr sz="1500" spc="-15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ū</a:t>
            </a:r>
            <a:r>
              <a:rPr sz="1500" spc="-55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l</a:t>
            </a:r>
            <a:r>
              <a:rPr sz="1500" spc="-1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ym</a:t>
            </a:r>
            <a:r>
              <a:rPr sz="1500" spc="-5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a</a:t>
            </a:r>
            <a:r>
              <a:rPr sz="1500" spc="-55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i</a:t>
            </a:r>
            <a:endParaRPr sz="1500" dirty="0">
              <a:solidFill>
                <a:schemeClr val="accent1">
                  <a:lumMod val="50000"/>
                </a:schemeClr>
              </a:solidFill>
              <a:latin typeface="Lucida Sans Unicode"/>
              <a:cs typeface="Lucida Sans Unicode"/>
            </a:endParaRPr>
          </a:p>
          <a:p>
            <a:pPr marL="299085" marR="5080" indent="-287020">
              <a:lnSpc>
                <a:spcPts val="1620"/>
              </a:lnSpc>
              <a:spcBef>
                <a:spcPts val="994"/>
              </a:spcBef>
              <a:buFont typeface="Wingdings"/>
              <a:buChar char=""/>
              <a:tabLst>
                <a:tab pos="299720" algn="l"/>
              </a:tabLst>
            </a:pPr>
            <a:r>
              <a:rPr sz="1500" spc="25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Po</a:t>
            </a:r>
            <a:r>
              <a:rPr sz="1500" spc="-10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sz="1500" spc="-4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veiklinimo</a:t>
            </a:r>
            <a:r>
              <a:rPr sz="1500" spc="-125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sz="1500" spc="-3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paslaugų</a:t>
            </a:r>
            <a:r>
              <a:rPr sz="1500" spc="-85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sz="1500" spc="-3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reali</a:t>
            </a:r>
            <a:r>
              <a:rPr sz="1500" spc="-114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sz="1500" spc="-35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galimybė</a:t>
            </a:r>
            <a:r>
              <a:rPr sz="1500" spc="-105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sz="1500" spc="-35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pritraukti </a:t>
            </a:r>
            <a:r>
              <a:rPr sz="1500" spc="-459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sz="1500" spc="-2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m</a:t>
            </a:r>
            <a:r>
              <a:rPr sz="1500" spc="-5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o</a:t>
            </a:r>
            <a:r>
              <a:rPr sz="1500" spc="-3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tyv</a:t>
            </a:r>
            <a:r>
              <a:rPr sz="1500" spc="-15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uo</a:t>
            </a:r>
            <a:r>
              <a:rPr sz="1500" spc="-35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tus</a:t>
            </a:r>
            <a:r>
              <a:rPr sz="1500" spc="-12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sz="1500" spc="1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a</a:t>
            </a:r>
            <a:r>
              <a:rPr sz="1500" spc="-45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s</a:t>
            </a:r>
            <a:r>
              <a:rPr sz="1500" spc="-1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me</a:t>
            </a:r>
            <a:r>
              <a:rPr sz="1500" spc="-5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n</a:t>
            </a:r>
            <a:r>
              <a:rPr sz="1500" spc="-55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i</a:t>
            </a:r>
            <a:r>
              <a:rPr sz="1500" spc="-5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s</a:t>
            </a:r>
            <a:r>
              <a:rPr sz="1500" spc="-10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sz="1500" spc="-55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į</a:t>
            </a:r>
            <a:r>
              <a:rPr sz="1500" spc="-10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sz="1500" spc="-45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s</a:t>
            </a:r>
            <a:r>
              <a:rPr sz="1500" spc="1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a</a:t>
            </a:r>
            <a:r>
              <a:rPr sz="1500" spc="-2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vo</a:t>
            </a:r>
            <a:r>
              <a:rPr sz="1500" spc="-11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sz="1500" spc="-55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į</a:t>
            </a:r>
            <a:r>
              <a:rPr sz="1500" spc="-2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m</a:t>
            </a:r>
            <a:r>
              <a:rPr sz="1500" spc="-5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o</a:t>
            </a:r>
            <a:r>
              <a:rPr sz="1500" spc="-15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n</a:t>
            </a:r>
            <a:r>
              <a:rPr sz="1500" spc="-3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es</a:t>
            </a:r>
            <a:endParaRPr sz="1500" dirty="0">
              <a:solidFill>
                <a:schemeClr val="accent1">
                  <a:lumMod val="50000"/>
                </a:schemeClr>
              </a:solidFill>
              <a:latin typeface="Lucida Sans Unicode"/>
              <a:cs typeface="Lucida Sans Unicode"/>
            </a:endParaRPr>
          </a:p>
          <a:p>
            <a:pPr marL="299085" marR="193675" indent="-287020">
              <a:lnSpc>
                <a:spcPts val="1620"/>
              </a:lnSpc>
              <a:spcBef>
                <a:spcPts val="1000"/>
              </a:spcBef>
              <a:buFont typeface="Wingdings"/>
              <a:buChar char=""/>
              <a:tabLst>
                <a:tab pos="299720" algn="l"/>
              </a:tabLst>
            </a:pPr>
            <a:r>
              <a:rPr sz="1500" spc="-35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Sėkmingai </a:t>
            </a:r>
            <a:r>
              <a:rPr sz="1500" spc="-2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bendradarbiaujant </a:t>
            </a:r>
            <a:r>
              <a:rPr sz="1500" spc="-25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įmonėms </a:t>
            </a:r>
            <a:r>
              <a:rPr sz="1500" spc="-3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bei </a:t>
            </a:r>
            <a:r>
              <a:rPr sz="1500" spc="-25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sz="1500" spc="-15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o</a:t>
            </a:r>
            <a:r>
              <a:rPr sz="1500" spc="-2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r</a:t>
            </a:r>
            <a:r>
              <a:rPr sz="1500" spc="-55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ga</a:t>
            </a:r>
            <a:r>
              <a:rPr sz="1500" spc="-15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n</a:t>
            </a:r>
            <a:r>
              <a:rPr sz="1500" spc="-55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i</a:t>
            </a:r>
            <a:r>
              <a:rPr sz="1500" spc="-8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za</a:t>
            </a:r>
            <a:r>
              <a:rPr sz="1500" spc="-5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c</a:t>
            </a:r>
            <a:r>
              <a:rPr sz="1500" spc="-55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i</a:t>
            </a:r>
            <a:r>
              <a:rPr sz="1500" spc="-8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j</a:t>
            </a:r>
            <a:r>
              <a:rPr sz="1500" spc="-45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oms,</a:t>
            </a:r>
            <a:r>
              <a:rPr sz="1500" spc="-135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sz="1500" spc="-55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gali</a:t>
            </a:r>
            <a:r>
              <a:rPr sz="1500" spc="-3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my</a:t>
            </a:r>
            <a:r>
              <a:rPr sz="1500" spc="-15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b</a:t>
            </a:r>
            <a:r>
              <a:rPr sz="1500" spc="5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ė</a:t>
            </a:r>
            <a:r>
              <a:rPr sz="1500" spc="-9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sz="1500" spc="-15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u</a:t>
            </a:r>
            <a:r>
              <a:rPr sz="1500" spc="-6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gdy</a:t>
            </a:r>
            <a:r>
              <a:rPr sz="1500" spc="-55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t</a:t>
            </a:r>
            <a:r>
              <a:rPr sz="1500" spc="-4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i</a:t>
            </a:r>
            <a:r>
              <a:rPr sz="1500" spc="-10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sz="1500" spc="-2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m</a:t>
            </a:r>
            <a:r>
              <a:rPr sz="1500" spc="-5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o</a:t>
            </a:r>
            <a:r>
              <a:rPr sz="1500" spc="-3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tyv</a:t>
            </a:r>
            <a:r>
              <a:rPr sz="1500" spc="-15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uo</a:t>
            </a:r>
            <a:r>
              <a:rPr sz="1500" spc="-3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tus  </a:t>
            </a:r>
            <a:r>
              <a:rPr sz="1500" spc="-45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mokinius,</a:t>
            </a:r>
            <a:r>
              <a:rPr sz="1500" spc="-125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sz="1500" spc="-35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gebančius</a:t>
            </a:r>
            <a:r>
              <a:rPr sz="1500" spc="-95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sz="1500" spc="-25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planuoti</a:t>
            </a:r>
            <a:r>
              <a:rPr sz="1500" spc="-12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sz="1500" spc="-3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karjerą</a:t>
            </a:r>
            <a:r>
              <a:rPr sz="1500" spc="-105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sz="1500" spc="-3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ir</a:t>
            </a:r>
            <a:r>
              <a:rPr sz="1500" spc="-9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sz="1500" spc="-25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vėliau </a:t>
            </a:r>
            <a:r>
              <a:rPr sz="1500" spc="-459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sz="1500" spc="-45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sėkmingai</a:t>
            </a:r>
            <a:r>
              <a:rPr sz="1500" spc="-10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sz="1500" spc="-5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įsilieti</a:t>
            </a:r>
            <a:r>
              <a:rPr sz="1500" spc="-135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sz="1500" spc="-55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į</a:t>
            </a:r>
            <a:r>
              <a:rPr sz="1500" spc="-9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sz="1500" spc="-15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darbo</a:t>
            </a:r>
            <a:r>
              <a:rPr sz="1500" spc="-10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sz="1500" spc="-30" dirty="0">
                <a:solidFill>
                  <a:schemeClr val="accent1">
                    <a:lumMod val="50000"/>
                  </a:schemeClr>
                </a:solidFill>
                <a:latin typeface="Lucida Sans Unicode"/>
                <a:cs typeface="Lucida Sans Unicode"/>
              </a:rPr>
              <a:t>rinką</a:t>
            </a:r>
            <a:endParaRPr sz="1500" dirty="0">
              <a:solidFill>
                <a:schemeClr val="accent1">
                  <a:lumMod val="50000"/>
                </a:schemeClr>
              </a:solidFill>
              <a:latin typeface="Lucida Sans Unicode"/>
              <a:cs typeface="Lucida Sans Unicode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17207" y="0"/>
            <a:ext cx="5574792" cy="685799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D5F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</TotalTime>
  <Words>477</Words>
  <Application>Microsoft Office PowerPoint</Application>
  <PresentationFormat>Plačiaekranė</PresentationFormat>
  <Paragraphs>71</Paragraphs>
  <Slides>11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8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11</vt:i4>
      </vt:variant>
    </vt:vector>
  </HeadingPairs>
  <TitlesOfParts>
    <vt:vector size="20" baseType="lpstr">
      <vt:lpstr>Arial</vt:lpstr>
      <vt:lpstr>Arial MT</vt:lpstr>
      <vt:lpstr>Calibri</vt:lpstr>
      <vt:lpstr>Lucida Sans Unicode</vt:lpstr>
      <vt:lpstr>Open Sans</vt:lpstr>
      <vt:lpstr>Tahoma</vt:lpstr>
      <vt:lpstr>Verdana</vt:lpstr>
      <vt:lpstr>Wingdings</vt:lpstr>
      <vt:lpstr>Office Theme</vt:lpstr>
      <vt:lpstr>„PowerPoint“ pateiktis</vt:lpstr>
      <vt:lpstr>REGIONINIO KARJEROS CENTRO (RKC)  ATSIRADIMAS</vt:lpstr>
      <vt:lpstr>MISIJA PADĖTI PASITIKĖTI SAVIMI EINANT KARJEROS KELIU</vt:lpstr>
      <vt:lpstr>BENDRADARBIAVIMO TIKSLAS –  PASIRENGTI ATEITIES  SPECIALISTUS, UGDYTI MOKSLEIVIAMS GEBĖJIMĄ  TIKSLINGIAU RINKTIS PROFESIJĄ, SUTEIKTI GALIMYBĘ  IŠMĖGINTI PROFESIJAS TIKROVIŠKOJE DARBO APLINKOJE</vt:lpstr>
      <vt:lpstr>„PowerPoint“ pateiktis</vt:lpstr>
      <vt:lpstr>RKC KARJEROS KONSULTANTŲ PASLAUGOS</vt:lpstr>
      <vt:lpstr>Mokyklų vaidmuo itin reikšmingas, siekiant suteikti  paslaugas jaunimui</vt:lpstr>
      <vt:lpstr>Didelis dėmesys skiriamas profesijų pažinimui </vt:lpstr>
      <vt:lpstr>BENDRADARBIAVIMO NAUDA ĮMONĖMS</vt:lpstr>
      <vt:lpstr>Karjeros konsultantė Ina Ribinskaitė  Ina.ribinskaite@uzt.lt tel. 861001525  Karjeros konsultantas Tomas Ščiglo  Tomas.sciglo@uzt.lt tel. 865826829 Karjeros konsultantė Dovilė Podvolskė Dovile.podvolske@uzt.lt tel. 865895097 Veiklinimo ir partnerysčių koordinatorė Rita Gecevičienė  Rita.geceviciene@uzt.lt tel. 861005244 Veiklinimo ir partnerysčių koordinatorė Elvina Obločinska  Elvina.oblocinska@uzt.lt tel. 865826794 Vilniaus jaunimo užimtumo skyriaus vedėja Jolanta Skirmantienė Jolanta.skirmantiene@uzt.lt tel. 860827084 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Martynas Švarcas</dc:creator>
  <cp:lastModifiedBy>Jolanta Skirmantienė</cp:lastModifiedBy>
  <cp:revision>11</cp:revision>
  <dcterms:created xsi:type="dcterms:W3CDTF">2022-10-11T18:52:50Z</dcterms:created>
  <dcterms:modified xsi:type="dcterms:W3CDTF">2022-10-12T10:51:47Z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2022-09-22T00:00:00Z</vt:filetime>
  </property>
  <property fmtid="{D5CDD505-2E9C-101B-9397-08002B2CF9AE}" pid="3" name="Creator">
    <vt:lpwstr>Microsoft® PowerPoint® skirta „Microsoft 365“</vt:lpwstr>
  </property>
  <property fmtid="{D5CDD505-2E9C-101B-9397-08002B2CF9AE}" pid="4" name="LastSaved">
    <vt:filetime>2022-10-11T00:00:00Z</vt:filetime>
  </property>
</Properties>
</file>