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9"/>
  </p:notesMasterIdLst>
  <p:handoutMasterIdLst>
    <p:handoutMasterId r:id="rId20"/>
  </p:handoutMasterIdLst>
  <p:sldIdLst>
    <p:sldId id="256" r:id="rId2"/>
    <p:sldId id="257" r:id="rId3"/>
    <p:sldId id="268" r:id="rId4"/>
    <p:sldId id="270" r:id="rId5"/>
    <p:sldId id="271" r:id="rId6"/>
    <p:sldId id="258" r:id="rId7"/>
    <p:sldId id="259" r:id="rId8"/>
    <p:sldId id="260" r:id="rId9"/>
    <p:sldId id="261" r:id="rId10"/>
    <p:sldId id="262" r:id="rId11"/>
    <p:sldId id="263" r:id="rId12"/>
    <p:sldId id="264" r:id="rId13"/>
    <p:sldId id="265" r:id="rId14"/>
    <p:sldId id="266" r:id="rId15"/>
    <p:sldId id="267" r:id="rId16"/>
    <p:sldId id="273" r:id="rId17"/>
    <p:sldId id="272" r:id="rId18"/>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57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EF5B758-512E-43DC-94C9-419EC2151250}" type="datetimeFigureOut">
              <a:rPr lang="lt-LT" smtClean="0"/>
              <a:t>2023-08-24</a:t>
            </a:fld>
            <a:endParaRPr lang="lt-LT"/>
          </a:p>
        </p:txBody>
      </p:sp>
      <p:sp>
        <p:nvSpPr>
          <p:cNvPr id="4" name="Poraštės vietos rezervavimo ženklas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lt-LT"/>
          </a:p>
        </p:txBody>
      </p:sp>
      <p:sp>
        <p:nvSpPr>
          <p:cNvPr id="5" name="Skaidrės numerio vietos rezervavimo ženklas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74ABCFD-6A25-435F-A993-584EE368CF71}" type="slidenum">
              <a:rPr lang="lt-LT" smtClean="0"/>
              <a:t>‹#›</a:t>
            </a:fld>
            <a:endParaRPr lang="lt-LT"/>
          </a:p>
        </p:txBody>
      </p:sp>
    </p:spTree>
    <p:extLst>
      <p:ext uri="{BB962C8B-B14F-4D97-AF65-F5344CB8AC3E}">
        <p14:creationId xmlns:p14="http://schemas.microsoft.com/office/powerpoint/2010/main" val="5408124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98E16F-9487-4D82-A652-70987E30FC6F}" type="datetimeFigureOut">
              <a:rPr lang="lt-LT" smtClean="0"/>
              <a:t>2023-08-24</a:t>
            </a:fld>
            <a:endParaRPr lang="lt-LT"/>
          </a:p>
        </p:txBody>
      </p:sp>
      <p:sp>
        <p:nvSpPr>
          <p:cNvPr id="4" name="Skaidrės vaizdo vietos rezervavimo ženkla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6" name="Poraštės vietos rezervavimo ženklas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575365-0A47-4E96-A1A7-8280F1DCFFE0}" type="slidenum">
              <a:rPr lang="lt-LT" smtClean="0"/>
              <a:t>‹#›</a:t>
            </a:fld>
            <a:endParaRPr lang="lt-LT"/>
          </a:p>
        </p:txBody>
      </p:sp>
    </p:spTree>
    <p:extLst>
      <p:ext uri="{BB962C8B-B14F-4D97-AF65-F5344CB8AC3E}">
        <p14:creationId xmlns:p14="http://schemas.microsoft.com/office/powerpoint/2010/main" val="210062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lt-LT"/>
              <a:t>Spustelėję redag. ruoš. pavad. stilių</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a:t>Spustelėję redag. ruoš. paantrš. stilių</a:t>
            </a:r>
            <a:endParaRPr lang="en-US" dirty="0"/>
          </a:p>
        </p:txBody>
      </p:sp>
      <p:sp>
        <p:nvSpPr>
          <p:cNvPr id="4" name="Date Placeholder 3"/>
          <p:cNvSpPr>
            <a:spLocks noGrp="1"/>
          </p:cNvSpPr>
          <p:nvPr>
            <p:ph type="dt" sz="half" idx="10"/>
          </p:nvPr>
        </p:nvSpPr>
        <p:spPr/>
        <p:txBody>
          <a:bodyPr/>
          <a:lstStyle/>
          <a:p>
            <a:fld id="{3E8E6A76-89E1-4A93-85D7-400CC37D1C11}" type="datetime1">
              <a:rPr lang="lt-LT" smtClean="0"/>
              <a:t>2023-08-24</a:t>
            </a:fld>
            <a:endParaRPr lang="lt-LT"/>
          </a:p>
        </p:txBody>
      </p:sp>
      <p:sp>
        <p:nvSpPr>
          <p:cNvPr id="5" name="Footer Placeholder 4"/>
          <p:cNvSpPr>
            <a:spLocks noGrp="1"/>
          </p:cNvSpPr>
          <p:nvPr>
            <p:ph type="ftr" sz="quarter" idx="11"/>
          </p:nvPr>
        </p:nvSpPr>
        <p:spPr/>
        <p:txBody>
          <a:bodyPr/>
          <a:lstStyle/>
          <a:p>
            <a:r>
              <a:rPr lang="lt-LT"/>
              <a:t>Psichologė E.Usonienė</a:t>
            </a:r>
          </a:p>
        </p:txBody>
      </p:sp>
      <p:sp>
        <p:nvSpPr>
          <p:cNvPr id="6" name="Slide Number Placeholder 5"/>
          <p:cNvSpPr>
            <a:spLocks noGrp="1"/>
          </p:cNvSpPr>
          <p:nvPr>
            <p:ph type="sldNum" sz="quarter" idx="12"/>
          </p:nvPr>
        </p:nvSpPr>
        <p:spPr/>
        <p:txBody>
          <a:bodyPr/>
          <a:lstStyle/>
          <a:p>
            <a:fld id="{267BF5C7-A83C-4DA0-8D8A-AEF1D07F4CB2}" type="slidenum">
              <a:rPr lang="lt-LT" smtClean="0"/>
              <a:t>‹#›</a:t>
            </a:fld>
            <a:endParaRPr lang="lt-LT"/>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 ruoš. pavad. stilių</a:t>
            </a:r>
            <a:endParaRPr lang="en-US"/>
          </a:p>
        </p:txBody>
      </p:sp>
      <p:sp>
        <p:nvSpPr>
          <p:cNvPr id="3" name="Vertical Text Placeholder 2"/>
          <p:cNvSpPr>
            <a:spLocks noGrp="1"/>
          </p:cNvSpPr>
          <p:nvPr>
            <p:ph type="body" orient="vert" idx="1"/>
          </p:nvPr>
        </p:nvSpPr>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e Placeholder 3"/>
          <p:cNvSpPr>
            <a:spLocks noGrp="1"/>
          </p:cNvSpPr>
          <p:nvPr>
            <p:ph type="dt" sz="half" idx="10"/>
          </p:nvPr>
        </p:nvSpPr>
        <p:spPr/>
        <p:txBody>
          <a:bodyPr/>
          <a:lstStyle/>
          <a:p>
            <a:fld id="{E0822A00-4C86-4069-A9F7-AA4135B64796}" type="datetime1">
              <a:rPr lang="lt-LT" smtClean="0"/>
              <a:t>2023-08-24</a:t>
            </a:fld>
            <a:endParaRPr lang="lt-LT"/>
          </a:p>
        </p:txBody>
      </p:sp>
      <p:sp>
        <p:nvSpPr>
          <p:cNvPr id="5" name="Footer Placeholder 4"/>
          <p:cNvSpPr>
            <a:spLocks noGrp="1"/>
          </p:cNvSpPr>
          <p:nvPr>
            <p:ph type="ftr" sz="quarter" idx="11"/>
          </p:nvPr>
        </p:nvSpPr>
        <p:spPr/>
        <p:txBody>
          <a:bodyPr/>
          <a:lstStyle/>
          <a:p>
            <a:r>
              <a:rPr lang="lt-LT"/>
              <a:t>Psichologė E.Usonienė</a:t>
            </a:r>
          </a:p>
        </p:txBody>
      </p:sp>
      <p:sp>
        <p:nvSpPr>
          <p:cNvPr id="6" name="Slide Number Placeholder 5"/>
          <p:cNvSpPr>
            <a:spLocks noGrp="1"/>
          </p:cNvSpPr>
          <p:nvPr>
            <p:ph type="sldNum" sz="quarter" idx="12"/>
          </p:nvPr>
        </p:nvSpPr>
        <p:spPr/>
        <p:txBody>
          <a:bodyPr/>
          <a:lstStyle/>
          <a:p>
            <a:fld id="{267BF5C7-A83C-4DA0-8D8A-AEF1D07F4CB2}" type="slidenum">
              <a:rPr lang="lt-LT" smtClean="0"/>
              <a:t>‹#›</a:t>
            </a:fld>
            <a:endParaRPr lang="lt-L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lt-LT"/>
              <a:t>Spustelėję redag. ruoš. pavad. stilių</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4" name="Date Placeholder 3"/>
          <p:cNvSpPr>
            <a:spLocks noGrp="1"/>
          </p:cNvSpPr>
          <p:nvPr>
            <p:ph type="dt" sz="half" idx="10"/>
          </p:nvPr>
        </p:nvSpPr>
        <p:spPr/>
        <p:txBody>
          <a:bodyPr/>
          <a:lstStyle/>
          <a:p>
            <a:fld id="{866CFF92-C93C-4F8F-AEA0-129B5A5E341B}" type="datetime1">
              <a:rPr lang="lt-LT" smtClean="0"/>
              <a:t>2023-08-24</a:t>
            </a:fld>
            <a:endParaRPr lang="lt-LT"/>
          </a:p>
        </p:txBody>
      </p:sp>
      <p:sp>
        <p:nvSpPr>
          <p:cNvPr id="5" name="Footer Placeholder 4"/>
          <p:cNvSpPr>
            <a:spLocks noGrp="1"/>
          </p:cNvSpPr>
          <p:nvPr>
            <p:ph type="ftr" sz="quarter" idx="11"/>
          </p:nvPr>
        </p:nvSpPr>
        <p:spPr/>
        <p:txBody>
          <a:bodyPr/>
          <a:lstStyle/>
          <a:p>
            <a:r>
              <a:rPr lang="lt-LT"/>
              <a:t>Psichologė E.Usonienė</a:t>
            </a:r>
          </a:p>
        </p:txBody>
      </p:sp>
      <p:sp>
        <p:nvSpPr>
          <p:cNvPr id="6" name="Slide Number Placeholder 5"/>
          <p:cNvSpPr>
            <a:spLocks noGrp="1"/>
          </p:cNvSpPr>
          <p:nvPr>
            <p:ph type="sldNum" sz="quarter" idx="12"/>
          </p:nvPr>
        </p:nvSpPr>
        <p:spPr/>
        <p:txBody>
          <a:bodyPr/>
          <a:lstStyle/>
          <a:p>
            <a:fld id="{267BF5C7-A83C-4DA0-8D8A-AEF1D07F4CB2}" type="slidenum">
              <a:rPr lang="lt-LT" smtClean="0"/>
              <a:t>‹#›</a:t>
            </a:fld>
            <a:endParaRPr lang="lt-L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 ruoš. pavad. stilių</a:t>
            </a:r>
            <a:endParaRPr lang="en-US"/>
          </a:p>
        </p:txBody>
      </p:sp>
      <p:sp>
        <p:nvSpPr>
          <p:cNvPr id="3" name="Content Placeholder 2"/>
          <p:cNvSpPr>
            <a:spLocks noGrp="1"/>
          </p:cNvSpPr>
          <p:nvPr>
            <p:ph idx="1"/>
          </p:nvPr>
        </p:nvSpPr>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e Placeholder 3"/>
          <p:cNvSpPr>
            <a:spLocks noGrp="1"/>
          </p:cNvSpPr>
          <p:nvPr>
            <p:ph type="dt" sz="half" idx="10"/>
          </p:nvPr>
        </p:nvSpPr>
        <p:spPr/>
        <p:txBody>
          <a:bodyPr/>
          <a:lstStyle/>
          <a:p>
            <a:fld id="{AABB5C0F-49DE-44B4-84DA-90E438E2C778}" type="datetime1">
              <a:rPr lang="lt-LT" smtClean="0"/>
              <a:t>2023-08-24</a:t>
            </a:fld>
            <a:endParaRPr lang="lt-LT"/>
          </a:p>
        </p:txBody>
      </p:sp>
      <p:sp>
        <p:nvSpPr>
          <p:cNvPr id="5" name="Footer Placeholder 4"/>
          <p:cNvSpPr>
            <a:spLocks noGrp="1"/>
          </p:cNvSpPr>
          <p:nvPr>
            <p:ph type="ftr" sz="quarter" idx="11"/>
          </p:nvPr>
        </p:nvSpPr>
        <p:spPr/>
        <p:txBody>
          <a:bodyPr/>
          <a:lstStyle/>
          <a:p>
            <a:r>
              <a:rPr lang="lt-LT"/>
              <a:t>Psichologė E.Usonienė</a:t>
            </a:r>
          </a:p>
        </p:txBody>
      </p:sp>
      <p:sp>
        <p:nvSpPr>
          <p:cNvPr id="6" name="Slide Number Placeholder 5"/>
          <p:cNvSpPr>
            <a:spLocks noGrp="1"/>
          </p:cNvSpPr>
          <p:nvPr>
            <p:ph type="sldNum" sz="quarter" idx="12"/>
          </p:nvPr>
        </p:nvSpPr>
        <p:spPr/>
        <p:txBody>
          <a:bodyPr/>
          <a:lstStyle/>
          <a:p>
            <a:fld id="{267BF5C7-A83C-4DA0-8D8A-AEF1D07F4CB2}" type="slidenum">
              <a:rPr lang="lt-LT" smtClean="0"/>
              <a:t>‹#›</a:t>
            </a:fld>
            <a:endParaRPr lang="lt-L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lt-LT"/>
              <a:t>Spustelėję redag. ruoš. pavad. stilių</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Spustelėję redag. ruoš. teksto stilių</a:t>
            </a:r>
          </a:p>
        </p:txBody>
      </p:sp>
      <p:sp>
        <p:nvSpPr>
          <p:cNvPr id="4" name="Date Placeholder 3"/>
          <p:cNvSpPr>
            <a:spLocks noGrp="1"/>
          </p:cNvSpPr>
          <p:nvPr>
            <p:ph type="dt" sz="half" idx="10"/>
          </p:nvPr>
        </p:nvSpPr>
        <p:spPr/>
        <p:txBody>
          <a:bodyPr/>
          <a:lstStyle/>
          <a:p>
            <a:fld id="{F8E215DD-912C-4815-99EA-53AB9F29E958}" type="datetime1">
              <a:rPr lang="lt-LT" smtClean="0"/>
              <a:t>2023-08-24</a:t>
            </a:fld>
            <a:endParaRPr lang="lt-LT"/>
          </a:p>
        </p:txBody>
      </p:sp>
      <p:sp>
        <p:nvSpPr>
          <p:cNvPr id="5" name="Footer Placeholder 4"/>
          <p:cNvSpPr>
            <a:spLocks noGrp="1"/>
          </p:cNvSpPr>
          <p:nvPr>
            <p:ph type="ftr" sz="quarter" idx="11"/>
          </p:nvPr>
        </p:nvSpPr>
        <p:spPr/>
        <p:txBody>
          <a:bodyPr/>
          <a:lstStyle/>
          <a:p>
            <a:r>
              <a:rPr lang="lt-LT"/>
              <a:t>Psichologė E.Usonienė</a:t>
            </a:r>
          </a:p>
        </p:txBody>
      </p:sp>
      <p:sp>
        <p:nvSpPr>
          <p:cNvPr id="6" name="Slide Number Placeholder 5"/>
          <p:cNvSpPr>
            <a:spLocks noGrp="1"/>
          </p:cNvSpPr>
          <p:nvPr>
            <p:ph type="sldNum" sz="quarter" idx="12"/>
          </p:nvPr>
        </p:nvSpPr>
        <p:spPr/>
        <p:txBody>
          <a:bodyPr/>
          <a:lstStyle/>
          <a:p>
            <a:fld id="{267BF5C7-A83C-4DA0-8D8A-AEF1D07F4CB2}" type="slidenum">
              <a:rPr lang="lt-LT" smtClean="0"/>
              <a:t>‹#›</a:t>
            </a:fld>
            <a:endParaRPr lang="lt-LT"/>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 ruoš. pavad. stilių</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5" name="Date Placeholder 4"/>
          <p:cNvSpPr>
            <a:spLocks noGrp="1"/>
          </p:cNvSpPr>
          <p:nvPr>
            <p:ph type="dt" sz="half" idx="10"/>
          </p:nvPr>
        </p:nvSpPr>
        <p:spPr/>
        <p:txBody>
          <a:bodyPr/>
          <a:lstStyle/>
          <a:p>
            <a:fld id="{F7912D2E-1343-4582-8D8F-5257CCA8AEA8}" type="datetime1">
              <a:rPr lang="lt-LT" smtClean="0"/>
              <a:t>2023-08-24</a:t>
            </a:fld>
            <a:endParaRPr lang="lt-LT"/>
          </a:p>
        </p:txBody>
      </p:sp>
      <p:sp>
        <p:nvSpPr>
          <p:cNvPr id="6" name="Footer Placeholder 5"/>
          <p:cNvSpPr>
            <a:spLocks noGrp="1"/>
          </p:cNvSpPr>
          <p:nvPr>
            <p:ph type="ftr" sz="quarter" idx="11"/>
          </p:nvPr>
        </p:nvSpPr>
        <p:spPr/>
        <p:txBody>
          <a:bodyPr/>
          <a:lstStyle/>
          <a:p>
            <a:r>
              <a:rPr lang="lt-LT"/>
              <a:t>Psichologė E.Usonienė</a:t>
            </a:r>
          </a:p>
        </p:txBody>
      </p:sp>
      <p:sp>
        <p:nvSpPr>
          <p:cNvPr id="7" name="Slide Number Placeholder 6"/>
          <p:cNvSpPr>
            <a:spLocks noGrp="1"/>
          </p:cNvSpPr>
          <p:nvPr>
            <p:ph type="sldNum" sz="quarter" idx="12"/>
          </p:nvPr>
        </p:nvSpPr>
        <p:spPr/>
        <p:txBody>
          <a:bodyPr/>
          <a:lstStyle/>
          <a:p>
            <a:fld id="{267BF5C7-A83C-4DA0-8D8A-AEF1D07F4CB2}" type="slidenum">
              <a:rPr lang="lt-LT" smtClean="0"/>
              <a:t>‹#›</a:t>
            </a:fld>
            <a:endParaRPr lang="lt-L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a:t>Spustelėję redag. ruoš. pavad. stilių</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7" name="Date Placeholder 6"/>
          <p:cNvSpPr>
            <a:spLocks noGrp="1"/>
          </p:cNvSpPr>
          <p:nvPr>
            <p:ph type="dt" sz="half" idx="10"/>
          </p:nvPr>
        </p:nvSpPr>
        <p:spPr/>
        <p:txBody>
          <a:bodyPr/>
          <a:lstStyle/>
          <a:p>
            <a:fld id="{63AE263D-772A-4C3F-BA6E-EEDA2AD25B90}" type="datetime1">
              <a:rPr lang="lt-LT" smtClean="0"/>
              <a:t>2023-08-24</a:t>
            </a:fld>
            <a:endParaRPr lang="lt-LT"/>
          </a:p>
        </p:txBody>
      </p:sp>
      <p:sp>
        <p:nvSpPr>
          <p:cNvPr id="8" name="Footer Placeholder 7"/>
          <p:cNvSpPr>
            <a:spLocks noGrp="1"/>
          </p:cNvSpPr>
          <p:nvPr>
            <p:ph type="ftr" sz="quarter" idx="11"/>
          </p:nvPr>
        </p:nvSpPr>
        <p:spPr/>
        <p:txBody>
          <a:bodyPr/>
          <a:lstStyle/>
          <a:p>
            <a:r>
              <a:rPr lang="lt-LT"/>
              <a:t>Psichologė E.Usonienė</a:t>
            </a:r>
          </a:p>
        </p:txBody>
      </p:sp>
      <p:sp>
        <p:nvSpPr>
          <p:cNvPr id="9" name="Slide Number Placeholder 8"/>
          <p:cNvSpPr>
            <a:spLocks noGrp="1"/>
          </p:cNvSpPr>
          <p:nvPr>
            <p:ph type="sldNum" sz="quarter" idx="12"/>
          </p:nvPr>
        </p:nvSpPr>
        <p:spPr/>
        <p:txBody>
          <a:bodyPr/>
          <a:lstStyle/>
          <a:p>
            <a:fld id="{267BF5C7-A83C-4DA0-8D8A-AEF1D07F4CB2}" type="slidenum">
              <a:rPr lang="lt-LT" smtClean="0"/>
              <a:t>‹#›</a:t>
            </a:fld>
            <a:endParaRPr lang="lt-LT"/>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 ruoš. pavad. stilių</a:t>
            </a:r>
            <a:endParaRPr lang="en-US"/>
          </a:p>
        </p:txBody>
      </p:sp>
      <p:sp>
        <p:nvSpPr>
          <p:cNvPr id="3" name="Date Placeholder 2"/>
          <p:cNvSpPr>
            <a:spLocks noGrp="1"/>
          </p:cNvSpPr>
          <p:nvPr>
            <p:ph type="dt" sz="half" idx="10"/>
          </p:nvPr>
        </p:nvSpPr>
        <p:spPr/>
        <p:txBody>
          <a:bodyPr/>
          <a:lstStyle/>
          <a:p>
            <a:fld id="{501CA91C-6288-4FC4-9C1E-189A7B386A8B}" type="datetime1">
              <a:rPr lang="lt-LT" smtClean="0"/>
              <a:t>2023-08-24</a:t>
            </a:fld>
            <a:endParaRPr lang="lt-LT"/>
          </a:p>
        </p:txBody>
      </p:sp>
      <p:sp>
        <p:nvSpPr>
          <p:cNvPr id="4" name="Footer Placeholder 3"/>
          <p:cNvSpPr>
            <a:spLocks noGrp="1"/>
          </p:cNvSpPr>
          <p:nvPr>
            <p:ph type="ftr" sz="quarter" idx="11"/>
          </p:nvPr>
        </p:nvSpPr>
        <p:spPr/>
        <p:txBody>
          <a:bodyPr/>
          <a:lstStyle/>
          <a:p>
            <a:r>
              <a:rPr lang="lt-LT"/>
              <a:t>Psichologė E.Usonienė</a:t>
            </a:r>
          </a:p>
        </p:txBody>
      </p:sp>
      <p:sp>
        <p:nvSpPr>
          <p:cNvPr id="5" name="Slide Number Placeholder 4"/>
          <p:cNvSpPr>
            <a:spLocks noGrp="1"/>
          </p:cNvSpPr>
          <p:nvPr>
            <p:ph type="sldNum" sz="quarter" idx="12"/>
          </p:nvPr>
        </p:nvSpPr>
        <p:spPr/>
        <p:txBody>
          <a:bodyPr/>
          <a:lstStyle/>
          <a:p>
            <a:fld id="{267BF5C7-A83C-4DA0-8D8A-AEF1D07F4CB2}" type="slidenum">
              <a:rPr lang="lt-LT" smtClean="0"/>
              <a:t>‹#›</a:t>
            </a:fld>
            <a:endParaRPr lang="lt-L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26969F-3B70-4380-9AA7-0C2D71AF3A7C}" type="datetime1">
              <a:rPr lang="lt-LT" smtClean="0"/>
              <a:t>2023-08-24</a:t>
            </a:fld>
            <a:endParaRPr lang="lt-LT"/>
          </a:p>
        </p:txBody>
      </p:sp>
      <p:sp>
        <p:nvSpPr>
          <p:cNvPr id="3" name="Footer Placeholder 2"/>
          <p:cNvSpPr>
            <a:spLocks noGrp="1"/>
          </p:cNvSpPr>
          <p:nvPr>
            <p:ph type="ftr" sz="quarter" idx="11"/>
          </p:nvPr>
        </p:nvSpPr>
        <p:spPr/>
        <p:txBody>
          <a:bodyPr/>
          <a:lstStyle/>
          <a:p>
            <a:r>
              <a:rPr lang="lt-LT"/>
              <a:t>Psichologė E.Usonienė</a:t>
            </a:r>
          </a:p>
        </p:txBody>
      </p:sp>
      <p:sp>
        <p:nvSpPr>
          <p:cNvPr id="4" name="Slide Number Placeholder 3"/>
          <p:cNvSpPr>
            <a:spLocks noGrp="1"/>
          </p:cNvSpPr>
          <p:nvPr>
            <p:ph type="sldNum" sz="quarter" idx="12"/>
          </p:nvPr>
        </p:nvSpPr>
        <p:spPr/>
        <p:txBody>
          <a:bodyPr/>
          <a:lstStyle/>
          <a:p>
            <a:fld id="{267BF5C7-A83C-4DA0-8D8A-AEF1D07F4CB2}" type="slidenum">
              <a:rPr lang="lt-LT" smtClean="0"/>
              <a:t>‹#›</a:t>
            </a:fld>
            <a:endParaRPr lang="lt-L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lt-LT"/>
              <a:t>Spustelėję redag. ruoš. pavad. stilių</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Spustelėję redag. ruoš. teksto stilių</a:t>
            </a:r>
          </a:p>
        </p:txBody>
      </p:sp>
      <p:sp>
        <p:nvSpPr>
          <p:cNvPr id="5" name="Date Placeholder 4"/>
          <p:cNvSpPr>
            <a:spLocks noGrp="1"/>
          </p:cNvSpPr>
          <p:nvPr>
            <p:ph type="dt" sz="half" idx="10"/>
          </p:nvPr>
        </p:nvSpPr>
        <p:spPr/>
        <p:txBody>
          <a:bodyPr/>
          <a:lstStyle/>
          <a:p>
            <a:fld id="{057745DF-48E8-42DD-AA72-F65C01B292FB}" type="datetime1">
              <a:rPr lang="lt-LT" smtClean="0"/>
              <a:t>2023-08-24</a:t>
            </a:fld>
            <a:endParaRPr lang="lt-LT"/>
          </a:p>
        </p:txBody>
      </p:sp>
      <p:sp>
        <p:nvSpPr>
          <p:cNvPr id="6" name="Footer Placeholder 5"/>
          <p:cNvSpPr>
            <a:spLocks noGrp="1"/>
          </p:cNvSpPr>
          <p:nvPr>
            <p:ph type="ftr" sz="quarter" idx="11"/>
          </p:nvPr>
        </p:nvSpPr>
        <p:spPr/>
        <p:txBody>
          <a:bodyPr/>
          <a:lstStyle/>
          <a:p>
            <a:r>
              <a:rPr lang="lt-LT"/>
              <a:t>Psichologė E.Usonienė</a:t>
            </a:r>
          </a:p>
        </p:txBody>
      </p:sp>
      <p:sp>
        <p:nvSpPr>
          <p:cNvPr id="7" name="Slide Number Placeholder 6"/>
          <p:cNvSpPr>
            <a:spLocks noGrp="1"/>
          </p:cNvSpPr>
          <p:nvPr>
            <p:ph type="sldNum" sz="quarter" idx="12"/>
          </p:nvPr>
        </p:nvSpPr>
        <p:spPr/>
        <p:txBody>
          <a:bodyPr/>
          <a:lstStyle/>
          <a:p>
            <a:fld id="{267BF5C7-A83C-4DA0-8D8A-AEF1D07F4CB2}" type="slidenum">
              <a:rPr lang="lt-LT" smtClean="0"/>
              <a:t>‹#›</a:t>
            </a:fld>
            <a:endParaRPr lang="lt-LT"/>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lt-LT"/>
              <a:t>Spustelėję redag. ruoš. pavad. stilių</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 norėdami įtraukti pav.</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Spustelėję redag. ruoš. teksto stilių</a:t>
            </a:r>
          </a:p>
        </p:txBody>
      </p:sp>
      <p:sp>
        <p:nvSpPr>
          <p:cNvPr id="5" name="Date Placeholder 4"/>
          <p:cNvSpPr>
            <a:spLocks noGrp="1"/>
          </p:cNvSpPr>
          <p:nvPr>
            <p:ph type="dt" sz="half" idx="10"/>
          </p:nvPr>
        </p:nvSpPr>
        <p:spPr/>
        <p:txBody>
          <a:bodyPr/>
          <a:lstStyle/>
          <a:p>
            <a:fld id="{10B50B14-A488-4031-9FDD-30DBCE003D17}" type="datetime1">
              <a:rPr lang="lt-LT" smtClean="0"/>
              <a:t>2023-08-24</a:t>
            </a:fld>
            <a:endParaRPr lang="lt-LT"/>
          </a:p>
        </p:txBody>
      </p:sp>
      <p:sp>
        <p:nvSpPr>
          <p:cNvPr id="6" name="Footer Placeholder 5"/>
          <p:cNvSpPr>
            <a:spLocks noGrp="1"/>
          </p:cNvSpPr>
          <p:nvPr>
            <p:ph type="ftr" sz="quarter" idx="11"/>
          </p:nvPr>
        </p:nvSpPr>
        <p:spPr/>
        <p:txBody>
          <a:bodyPr/>
          <a:lstStyle/>
          <a:p>
            <a:r>
              <a:rPr lang="lt-LT"/>
              <a:t>Psichologė E.Usonienė</a:t>
            </a:r>
          </a:p>
        </p:txBody>
      </p:sp>
      <p:sp>
        <p:nvSpPr>
          <p:cNvPr id="7" name="Slide Number Placeholder 6"/>
          <p:cNvSpPr>
            <a:spLocks noGrp="1"/>
          </p:cNvSpPr>
          <p:nvPr>
            <p:ph type="sldNum" sz="quarter" idx="12"/>
          </p:nvPr>
        </p:nvSpPr>
        <p:spPr/>
        <p:txBody>
          <a:bodyPr/>
          <a:lstStyle/>
          <a:p>
            <a:fld id="{267BF5C7-A83C-4DA0-8D8A-AEF1D07F4CB2}" type="slidenum">
              <a:rPr lang="lt-LT" smtClean="0"/>
              <a:t>‹#›</a:t>
            </a:fld>
            <a:endParaRPr lang="lt-L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lt-LT"/>
              <a:t>Spustelėję redag. ruoš. pavad. stilių</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BD087E8F-75FA-459A-BEC8-DC096D9D6088}" type="datetime1">
              <a:rPr lang="lt-LT" smtClean="0"/>
              <a:t>2023-08-24</a:t>
            </a:fld>
            <a:endParaRPr lang="lt-LT"/>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lt-LT"/>
              <a:t>Psichologė E.Usonienė</a:t>
            </a: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267BF5C7-A83C-4DA0-8D8A-AEF1D07F4CB2}" type="slidenum">
              <a:rPr lang="lt-LT" smtClean="0"/>
              <a:t>‹#›</a:t>
            </a:fld>
            <a:endParaRPr lang="lt-L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psichologijatau.lt/7-geidziamiausios-darbuotojo-savybe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ctrTitle"/>
          </p:nvPr>
        </p:nvSpPr>
        <p:spPr/>
        <p:txBody>
          <a:bodyPr/>
          <a:lstStyle/>
          <a:p>
            <a:r>
              <a:rPr lang="lt-LT" sz="3600" dirty="0">
                <a:latin typeface="Times New Roman" panose="02020603050405020304" pitchFamily="18" charset="0"/>
                <a:cs typeface="Times New Roman" panose="02020603050405020304" pitchFamily="18" charset="0"/>
              </a:rPr>
              <a:t>Bendravimo ir bendradarbiavimo įgūdžiai kaip karjeros sėkmės sąlyga</a:t>
            </a:r>
          </a:p>
        </p:txBody>
      </p:sp>
      <p:sp>
        <p:nvSpPr>
          <p:cNvPr id="3" name="Antrinis pavadinimas 2"/>
          <p:cNvSpPr>
            <a:spLocks noGrp="1"/>
          </p:cNvSpPr>
          <p:nvPr>
            <p:ph type="subTitle" idx="1"/>
          </p:nvPr>
        </p:nvSpPr>
        <p:spPr/>
        <p:txBody>
          <a:bodyPr/>
          <a:lstStyle/>
          <a:p>
            <a:r>
              <a:rPr lang="lt-LT" dirty="0">
                <a:latin typeface="Times New Roman" panose="02020603050405020304" pitchFamily="18" charset="0"/>
                <a:cs typeface="Times New Roman" panose="02020603050405020304" pitchFamily="18" charset="0"/>
              </a:rPr>
              <a:t>Parengė psichologė E. </a:t>
            </a:r>
            <a:r>
              <a:rPr lang="lt-LT" dirty="0" err="1">
                <a:latin typeface="Times New Roman" panose="02020603050405020304" pitchFamily="18" charset="0"/>
                <a:cs typeface="Times New Roman" panose="02020603050405020304" pitchFamily="18" charset="0"/>
              </a:rPr>
              <a:t>Usonienė</a:t>
            </a:r>
            <a:endParaRPr lang="lt-LT" dirty="0">
              <a:latin typeface="Times New Roman" panose="02020603050405020304" pitchFamily="18" charset="0"/>
              <a:cs typeface="Times New Roman" panose="02020603050405020304" pitchFamily="18" charset="0"/>
            </a:endParaRPr>
          </a:p>
          <a:p>
            <a:endParaRPr lang="lt-LT" dirty="0">
              <a:latin typeface="Times New Roman" panose="02020603050405020304" pitchFamily="18" charset="0"/>
              <a:cs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2016-02-10</a:t>
            </a:r>
          </a:p>
        </p:txBody>
      </p:sp>
    </p:spTree>
    <p:extLst>
      <p:ext uri="{BB962C8B-B14F-4D97-AF65-F5344CB8AC3E}">
        <p14:creationId xmlns:p14="http://schemas.microsoft.com/office/powerpoint/2010/main" val="1035677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800" b="1" dirty="0">
                <a:latin typeface="Times New Roman" panose="02020603050405020304" pitchFamily="18" charset="0"/>
                <a:cs typeface="Times New Roman" panose="02020603050405020304" pitchFamily="18" charset="0"/>
              </a:rPr>
              <a:t>GEBĖJIMAS PLANUOTI, ORGANIZUOTI . Kaip prisistatyti?</a:t>
            </a:r>
            <a:endParaRPr lang="lt-LT" sz="2800"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lstStyle/>
          <a:p>
            <a:pPr algn="just"/>
            <a:r>
              <a:rPr lang="lt-LT" dirty="0">
                <a:latin typeface="Times New Roman" panose="02020603050405020304" pitchFamily="18" charset="0"/>
                <a:cs typeface="Times New Roman" panose="02020603050405020304" pitchFamily="18" charset="0"/>
              </a:rPr>
              <a:t>Šios savybės susijusios su sugebėjimu tinkamai planuoti, organizuoti ir vykdyti užduotis, efektyviai išnaudojant laiką. Taip pat tinkamai išsikeliant tikslus. Jei pretenduojate į vadovo, vadybininko, specialisto ir kt. pareigas, tikėtina, kad į tai bus atkreiptas dėmesys.</a:t>
            </a:r>
          </a:p>
          <a:p>
            <a:pPr algn="just"/>
            <a:endParaRPr lang="lt-LT" dirty="0">
              <a:latin typeface="Times New Roman" panose="02020603050405020304" pitchFamily="18" charset="0"/>
              <a:cs typeface="Times New Roman" panose="02020603050405020304" pitchFamily="18" charset="0"/>
            </a:endParaRPr>
          </a:p>
          <a:p>
            <a:pPr algn="just"/>
            <a:r>
              <a:rPr lang="lt-LT" dirty="0">
                <a:latin typeface="Times New Roman" panose="02020603050405020304" pitchFamily="18" charset="0"/>
                <a:cs typeface="Times New Roman" panose="02020603050405020304" pitchFamily="18" charset="0"/>
              </a:rPr>
              <a:t>„Tik tiksliai planuodamas savo veiklą pasiekiau …“</a:t>
            </a:r>
          </a:p>
          <a:p>
            <a:pPr algn="just"/>
            <a:endParaRPr lang="lt-LT" dirty="0">
              <a:latin typeface="Times New Roman" panose="02020603050405020304" pitchFamily="18" charset="0"/>
              <a:cs typeface="Times New Roman" panose="02020603050405020304" pitchFamily="18" charset="0"/>
            </a:endParaRPr>
          </a:p>
          <a:p>
            <a:pPr algn="just"/>
            <a:r>
              <a:rPr lang="lt-LT" dirty="0">
                <a:latin typeface="Times New Roman" panose="02020603050405020304" pitchFamily="18" charset="0"/>
                <a:cs typeface="Times New Roman" panose="02020603050405020304" pitchFamily="18" charset="0"/>
              </a:rPr>
              <a:t>„Projektas, kuriam įvykdyti turėjau ypač mažai laiko, mane išmokė iki smulkmenų planuoti bei organizuoti savo bei kitų veiksmus. Rezultatai buvo puikūs.“</a:t>
            </a:r>
          </a:p>
          <a:p>
            <a:pPr algn="just"/>
            <a:endParaRPr lang="lt-LT" dirty="0">
              <a:latin typeface="Times New Roman" panose="02020603050405020304" pitchFamily="18" charset="0"/>
              <a:cs typeface="Times New Roman" panose="02020603050405020304" pitchFamily="18" charset="0"/>
            </a:endParaRPr>
          </a:p>
        </p:txBody>
      </p:sp>
      <p:sp>
        <p:nvSpPr>
          <p:cNvPr id="4" name="Poraštės vietos rezervavimo ženklas 3"/>
          <p:cNvSpPr>
            <a:spLocks noGrp="1"/>
          </p:cNvSpPr>
          <p:nvPr>
            <p:ph type="ftr" sz="quarter" idx="11"/>
          </p:nvPr>
        </p:nvSpPr>
        <p:spPr/>
        <p:txBody>
          <a:bodyPr/>
          <a:lstStyle/>
          <a:p>
            <a:r>
              <a:rPr lang="lt-LT"/>
              <a:t>Psichologė E.Usonienė</a:t>
            </a:r>
          </a:p>
        </p:txBody>
      </p:sp>
      <p:sp>
        <p:nvSpPr>
          <p:cNvPr id="5" name="Skaidrės numerio vietos rezervavimo ženklas 4"/>
          <p:cNvSpPr>
            <a:spLocks noGrp="1"/>
          </p:cNvSpPr>
          <p:nvPr>
            <p:ph type="sldNum" sz="quarter" idx="12"/>
          </p:nvPr>
        </p:nvSpPr>
        <p:spPr/>
        <p:txBody>
          <a:bodyPr/>
          <a:lstStyle/>
          <a:p>
            <a:fld id="{267BF5C7-A83C-4DA0-8D8A-AEF1D07F4CB2}" type="slidenum">
              <a:rPr lang="lt-LT" smtClean="0"/>
              <a:t>10</a:t>
            </a:fld>
            <a:endParaRPr lang="lt-LT"/>
          </a:p>
        </p:txBody>
      </p:sp>
    </p:spTree>
    <p:extLst>
      <p:ext uri="{BB962C8B-B14F-4D97-AF65-F5344CB8AC3E}">
        <p14:creationId xmlns:p14="http://schemas.microsoft.com/office/powerpoint/2010/main" val="4268453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Autofit/>
          </a:bodyPr>
          <a:lstStyle/>
          <a:p>
            <a:r>
              <a:rPr lang="lt-LT" sz="2800" b="1" dirty="0">
                <a:latin typeface="Times New Roman" panose="02020603050405020304" pitchFamily="18" charset="0"/>
                <a:cs typeface="Times New Roman" panose="02020603050405020304" pitchFamily="18" charset="0"/>
              </a:rPr>
              <a:t>PROBLEMŲ SPRENDIMAS, PRIEŽASTINIŲ RYŠIŲ RADIMAS, KŪRYBIŠKUMAS.  Kaip prisistatyti.</a:t>
            </a:r>
            <a:endParaRPr lang="lt-LT" sz="2800"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lstStyle/>
          <a:p>
            <a:pPr algn="just"/>
            <a:endParaRPr lang="lt-LT" dirty="0">
              <a:latin typeface="Times New Roman" panose="02020603050405020304" pitchFamily="18" charset="0"/>
              <a:cs typeface="Times New Roman" panose="02020603050405020304" pitchFamily="18" charset="0"/>
            </a:endParaRPr>
          </a:p>
          <a:p>
            <a:pPr algn="just"/>
            <a:endParaRPr lang="lt-LT" dirty="0">
              <a:latin typeface="Times New Roman" panose="02020603050405020304" pitchFamily="18" charset="0"/>
              <a:cs typeface="Times New Roman" panose="02020603050405020304" pitchFamily="18" charset="0"/>
            </a:endParaRPr>
          </a:p>
          <a:p>
            <a:pPr algn="just"/>
            <a:endParaRPr lang="lt-LT" dirty="0">
              <a:latin typeface="Times New Roman" panose="02020603050405020304" pitchFamily="18" charset="0"/>
              <a:cs typeface="Times New Roman" panose="02020603050405020304" pitchFamily="18" charset="0"/>
            </a:endParaRPr>
          </a:p>
          <a:p>
            <a:pPr algn="just"/>
            <a:r>
              <a:rPr lang="lt-LT" dirty="0">
                <a:latin typeface="Times New Roman" panose="02020603050405020304" pitchFamily="18" charset="0"/>
                <a:cs typeface="Times New Roman" panose="02020603050405020304" pitchFamily="18" charset="0"/>
              </a:rPr>
              <a:t>„Vykdydamas užduotis pasižymiu netradiciniu požiūriu į problemą, dažnai galiu pasiūlyti bent kelis sprendimų variantus. Tai žinodamas buvęs vadovas man skyrė </a:t>
            </a:r>
            <a:r>
              <a:rPr lang="lt-LT" i="1" dirty="0">
                <a:latin typeface="Times New Roman" panose="02020603050405020304" pitchFamily="18" charset="0"/>
                <a:cs typeface="Times New Roman" panose="02020603050405020304" pitchFamily="18" charset="0"/>
              </a:rPr>
              <a:t>x</a:t>
            </a:r>
            <a:r>
              <a:rPr lang="lt-LT" dirty="0">
                <a:latin typeface="Times New Roman" panose="02020603050405020304" pitchFamily="18" charset="0"/>
                <a:cs typeface="Times New Roman" panose="02020603050405020304" pitchFamily="18" charset="0"/>
              </a:rPr>
              <a:t> užduotį.“</a:t>
            </a:r>
          </a:p>
        </p:txBody>
      </p:sp>
      <p:sp>
        <p:nvSpPr>
          <p:cNvPr id="4" name="Poraštės vietos rezervavimo ženklas 3"/>
          <p:cNvSpPr>
            <a:spLocks noGrp="1"/>
          </p:cNvSpPr>
          <p:nvPr>
            <p:ph type="ftr" sz="quarter" idx="11"/>
          </p:nvPr>
        </p:nvSpPr>
        <p:spPr/>
        <p:txBody>
          <a:bodyPr/>
          <a:lstStyle/>
          <a:p>
            <a:r>
              <a:rPr lang="lt-LT"/>
              <a:t>Psichologė E.Usonienė</a:t>
            </a:r>
          </a:p>
        </p:txBody>
      </p:sp>
      <p:sp>
        <p:nvSpPr>
          <p:cNvPr id="5" name="Skaidrės numerio vietos rezervavimo ženklas 4"/>
          <p:cNvSpPr>
            <a:spLocks noGrp="1"/>
          </p:cNvSpPr>
          <p:nvPr>
            <p:ph type="sldNum" sz="quarter" idx="12"/>
          </p:nvPr>
        </p:nvSpPr>
        <p:spPr/>
        <p:txBody>
          <a:bodyPr/>
          <a:lstStyle/>
          <a:p>
            <a:fld id="{267BF5C7-A83C-4DA0-8D8A-AEF1D07F4CB2}" type="slidenum">
              <a:rPr lang="lt-LT" smtClean="0"/>
              <a:t>11</a:t>
            </a:fld>
            <a:endParaRPr lang="lt-LT"/>
          </a:p>
        </p:txBody>
      </p:sp>
    </p:spTree>
    <p:extLst>
      <p:ext uri="{BB962C8B-B14F-4D97-AF65-F5344CB8AC3E}">
        <p14:creationId xmlns:p14="http://schemas.microsoft.com/office/powerpoint/2010/main" val="805488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800" dirty="0">
                <a:latin typeface="Times New Roman" panose="02020603050405020304" pitchFamily="18" charset="0"/>
                <a:cs typeface="Times New Roman" panose="02020603050405020304" pitchFamily="18" charset="0"/>
              </a:rPr>
              <a:t>KOKS ĮGŪDIS LABIAUSIAI PADEDA VEIKSMINGAI BENDRAUTI?</a:t>
            </a:r>
          </a:p>
        </p:txBody>
      </p:sp>
      <p:sp>
        <p:nvSpPr>
          <p:cNvPr id="3" name="Turinio vietos rezervavimo ženklas 2"/>
          <p:cNvSpPr>
            <a:spLocks noGrp="1"/>
          </p:cNvSpPr>
          <p:nvPr>
            <p:ph idx="1"/>
          </p:nvPr>
        </p:nvSpPr>
        <p:spPr/>
        <p:txBody>
          <a:bodyPr>
            <a:normAutofit lnSpcReduction="10000"/>
          </a:bodyPr>
          <a:lstStyle/>
          <a:p>
            <a:pPr algn="just"/>
            <a:r>
              <a:rPr lang="lt-LT" dirty="0">
                <a:latin typeface="Times New Roman" panose="02020603050405020304" pitchFamily="18" charset="0"/>
                <a:cs typeface="Times New Roman" panose="02020603050405020304" pitchFamily="18" charset="0"/>
              </a:rPr>
              <a:t>„Pirmiausia reikia stengtis suprasti, o tada būti suprastam“</a:t>
            </a:r>
          </a:p>
          <a:p>
            <a:pPr marL="0" indent="0" algn="just">
              <a:buNone/>
            </a:pPr>
            <a:r>
              <a:rPr lang="lt-LT" dirty="0">
                <a:latin typeface="Times New Roman" panose="02020603050405020304" pitchFamily="18" charset="0"/>
                <a:cs typeface="Times New Roman" panose="02020603050405020304" pitchFamily="18" charset="0"/>
              </a:rPr>
              <a:t>(</a:t>
            </a:r>
            <a:r>
              <a:rPr lang="lt-LT" dirty="0" err="1">
                <a:latin typeface="Times New Roman" panose="02020603050405020304" pitchFamily="18" charset="0"/>
                <a:cs typeface="Times New Roman" panose="02020603050405020304" pitchFamily="18" charset="0"/>
              </a:rPr>
              <a:t>Stephen</a:t>
            </a:r>
            <a:r>
              <a:rPr lang="lt-LT" dirty="0">
                <a:latin typeface="Times New Roman" panose="02020603050405020304" pitchFamily="18" charset="0"/>
                <a:cs typeface="Times New Roman" panose="02020603050405020304" pitchFamily="18" charset="0"/>
              </a:rPr>
              <a:t> </a:t>
            </a:r>
            <a:r>
              <a:rPr lang="lt-LT" dirty="0" err="1">
                <a:latin typeface="Times New Roman" panose="02020603050405020304" pitchFamily="18" charset="0"/>
                <a:cs typeface="Times New Roman" panose="02020603050405020304" pitchFamily="18" charset="0"/>
              </a:rPr>
              <a:t>Covey</a:t>
            </a:r>
            <a:r>
              <a:rPr lang="lt-LT" dirty="0">
                <a:latin typeface="Times New Roman" panose="02020603050405020304" pitchFamily="18" charset="0"/>
                <a:cs typeface="Times New Roman" panose="02020603050405020304" pitchFamily="18" charset="0"/>
              </a:rPr>
              <a:t>, 2006). </a:t>
            </a:r>
          </a:p>
          <a:p>
            <a:pPr algn="just"/>
            <a:endParaRPr lang="lt-LT" dirty="0">
              <a:latin typeface="Times New Roman" panose="02020603050405020304" pitchFamily="18" charset="0"/>
              <a:cs typeface="Times New Roman" panose="02020603050405020304" pitchFamily="18" charset="0"/>
            </a:endParaRPr>
          </a:p>
          <a:p>
            <a:pPr algn="just"/>
            <a:r>
              <a:rPr lang="lt-LT" dirty="0">
                <a:latin typeface="Times New Roman" panose="02020603050405020304" pitchFamily="18" charset="0"/>
                <a:cs typeface="Times New Roman" panose="02020603050405020304" pitchFamily="18" charset="0"/>
              </a:rPr>
              <a:t>Be fizinio išlikimo „žmogui labiausiai reikalingas psichologinis išgyvenimas – būti suprastam, pripažintam, priimtam, įvertintam“. </a:t>
            </a:r>
          </a:p>
          <a:p>
            <a:pPr algn="just"/>
            <a:endParaRPr lang="lt-LT" dirty="0">
              <a:latin typeface="Times New Roman" panose="02020603050405020304" pitchFamily="18" charset="0"/>
              <a:cs typeface="Times New Roman" panose="02020603050405020304" pitchFamily="18" charset="0"/>
            </a:endParaRPr>
          </a:p>
          <a:p>
            <a:pPr algn="just"/>
            <a:r>
              <a:rPr lang="lt-LT" dirty="0">
                <a:latin typeface="Times New Roman" panose="02020603050405020304" pitchFamily="18" charset="0"/>
                <a:cs typeface="Times New Roman" panose="02020603050405020304" pitchFamily="18" charset="0"/>
              </a:rPr>
              <a:t>Kai atidžiai įsiklausote į kitą asmenį, jam įkvepiate „psichologinių jėgų“.</a:t>
            </a:r>
          </a:p>
          <a:p>
            <a:pPr algn="just"/>
            <a:endParaRPr lang="lt-LT" dirty="0">
              <a:latin typeface="Times New Roman" panose="02020603050405020304" pitchFamily="18" charset="0"/>
              <a:cs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Tie, kurie susitelkia į tai, kaip perteikti kitiems asmenims savo „teisumą“, tampa atsiskyrėliais ir nesugeba veiksmingai dirbti.</a:t>
            </a:r>
          </a:p>
          <a:p>
            <a:pPr algn="just"/>
            <a:endParaRPr lang="lt-LT" dirty="0">
              <a:latin typeface="Times New Roman" panose="02020603050405020304" pitchFamily="18" charset="0"/>
              <a:cs typeface="Times New Roman" panose="02020603050405020304" pitchFamily="18" charset="0"/>
            </a:endParaRPr>
          </a:p>
          <a:p>
            <a:endParaRPr lang="lt-LT" dirty="0"/>
          </a:p>
        </p:txBody>
      </p:sp>
      <p:sp>
        <p:nvSpPr>
          <p:cNvPr id="4" name="Poraštės vietos rezervavimo ženklas 3"/>
          <p:cNvSpPr>
            <a:spLocks noGrp="1"/>
          </p:cNvSpPr>
          <p:nvPr>
            <p:ph type="ftr" sz="quarter" idx="11"/>
          </p:nvPr>
        </p:nvSpPr>
        <p:spPr/>
        <p:txBody>
          <a:bodyPr/>
          <a:lstStyle/>
          <a:p>
            <a:r>
              <a:rPr lang="lt-LT"/>
              <a:t>Psichologė E.Usonienė</a:t>
            </a:r>
          </a:p>
        </p:txBody>
      </p:sp>
      <p:sp>
        <p:nvSpPr>
          <p:cNvPr id="5" name="Skaidrės numerio vietos rezervavimo ženklas 4"/>
          <p:cNvSpPr>
            <a:spLocks noGrp="1"/>
          </p:cNvSpPr>
          <p:nvPr>
            <p:ph type="sldNum" sz="quarter" idx="12"/>
          </p:nvPr>
        </p:nvSpPr>
        <p:spPr/>
        <p:txBody>
          <a:bodyPr/>
          <a:lstStyle/>
          <a:p>
            <a:fld id="{267BF5C7-A83C-4DA0-8D8A-AEF1D07F4CB2}" type="slidenum">
              <a:rPr lang="lt-LT" smtClean="0"/>
              <a:t>12</a:t>
            </a:fld>
            <a:endParaRPr lang="lt-LT"/>
          </a:p>
        </p:txBody>
      </p:sp>
    </p:spTree>
    <p:extLst>
      <p:ext uri="{BB962C8B-B14F-4D97-AF65-F5344CB8AC3E}">
        <p14:creationId xmlns:p14="http://schemas.microsoft.com/office/powerpoint/2010/main" val="23447951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800" dirty="0">
                <a:latin typeface="Times New Roman" panose="02020603050405020304" pitchFamily="18" charset="0"/>
                <a:cs typeface="Times New Roman" panose="02020603050405020304" pitchFamily="18" charset="0"/>
              </a:rPr>
              <a:t>Geras klausytojas...</a:t>
            </a:r>
          </a:p>
        </p:txBody>
      </p:sp>
      <p:sp>
        <p:nvSpPr>
          <p:cNvPr id="3" name="Turinio vietos rezervavimo ženklas 2"/>
          <p:cNvSpPr>
            <a:spLocks noGrp="1"/>
          </p:cNvSpPr>
          <p:nvPr>
            <p:ph idx="1"/>
          </p:nvPr>
        </p:nvSpPr>
        <p:spPr/>
        <p:txBody>
          <a:bodyPr>
            <a:normAutofit/>
          </a:bodyPr>
          <a:lstStyle/>
          <a:p>
            <a:pPr algn="just"/>
            <a:r>
              <a:rPr lang="lt-LT" sz="2000" dirty="0">
                <a:latin typeface="Times New Roman" panose="02020603050405020304" pitchFamily="18" charset="0"/>
                <a:cs typeface="Times New Roman" panose="02020603050405020304" pitchFamily="18" charset="0"/>
              </a:rPr>
              <a:t>nepertraukinėja, ypač siekdamas pataisyti klaidas ar pelnyti palankumą;</a:t>
            </a:r>
          </a:p>
          <a:p>
            <a:pPr algn="just"/>
            <a:r>
              <a:rPr lang="lt-LT" sz="2000" dirty="0">
                <a:latin typeface="Times New Roman" panose="02020603050405020304" pitchFamily="18" charset="0"/>
                <a:cs typeface="Times New Roman" panose="02020603050405020304" pitchFamily="18" charset="0"/>
              </a:rPr>
              <a:t>vengia teisti ir vertinti; prieš atsakydamas, pagalvoja;</a:t>
            </a:r>
          </a:p>
          <a:p>
            <a:pPr algn="just"/>
            <a:r>
              <a:rPr lang="lt-LT" sz="2000" dirty="0">
                <a:latin typeface="Times New Roman" panose="02020603050405020304" pitchFamily="18" charset="0"/>
                <a:cs typeface="Times New Roman" panose="02020603050405020304" pitchFamily="18" charset="0"/>
              </a:rPr>
              <a:t>kalba, žiūrėdamas į pašnekovą;</a:t>
            </a:r>
          </a:p>
          <a:p>
            <a:pPr algn="just"/>
            <a:r>
              <a:rPr lang="lt-LT" sz="2000" dirty="0">
                <a:latin typeface="Times New Roman" panose="02020603050405020304" pitchFamily="18" charset="0"/>
                <a:cs typeface="Times New Roman" panose="02020603050405020304" pitchFamily="18" charset="0"/>
              </a:rPr>
              <a:t>stovi pakankamai arti, kad gerai girdėtų; stebi kalbančiojo nežodinį elgesį;</a:t>
            </a:r>
          </a:p>
          <a:p>
            <a:pPr algn="just"/>
            <a:r>
              <a:rPr lang="lt-LT" sz="2000" dirty="0">
                <a:latin typeface="Times New Roman" panose="02020603050405020304" pitchFamily="18" charset="0"/>
                <a:cs typeface="Times New Roman" panose="02020603050405020304" pitchFamily="18" charset="0"/>
              </a:rPr>
              <a:t>suvokia šališkumą arba vertinimus, kurie iškraipo perteikiamą informaciją;</a:t>
            </a:r>
          </a:p>
          <a:p>
            <a:pPr algn="just"/>
            <a:r>
              <a:rPr lang="lt-LT" sz="2000" dirty="0">
                <a:latin typeface="Times New Roman" panose="02020603050405020304" pitchFamily="18" charset="0"/>
                <a:cs typeface="Times New Roman" panose="02020603050405020304" pitchFamily="18" charset="0"/>
              </a:rPr>
              <a:t>stengiasi įžvelgti jausmus ir pagrindines prielaidas, kuriomis  grindžiami pašnekovo pastebėjimai;</a:t>
            </a:r>
          </a:p>
          <a:p>
            <a:pPr algn="just"/>
            <a:r>
              <a:rPr lang="lt-LT" sz="2000" dirty="0">
                <a:latin typeface="Times New Roman" panose="02020603050405020304" pitchFamily="18" charset="0"/>
                <a:cs typeface="Times New Roman" panose="02020603050405020304" pitchFamily="18" charset="0"/>
              </a:rPr>
              <a:t>sutelkia dėmesį į tai, kas yra sakoma;</a:t>
            </a:r>
          </a:p>
          <a:p>
            <a:pPr algn="just"/>
            <a:r>
              <a:rPr lang="lt-LT" sz="2000" dirty="0">
                <a:latin typeface="Times New Roman" panose="02020603050405020304" pitchFamily="18" charset="0"/>
                <a:cs typeface="Times New Roman" panose="02020603050405020304" pitchFamily="18" charset="0"/>
              </a:rPr>
              <a:t>vengia iš anksto planuoti atsakymą, kai kitas asmuo kalba;</a:t>
            </a:r>
          </a:p>
          <a:p>
            <a:pPr algn="just"/>
            <a:r>
              <a:rPr lang="lt-LT" sz="2000" dirty="0">
                <a:latin typeface="Times New Roman" panose="02020603050405020304" pitchFamily="18" charset="0"/>
                <a:cs typeface="Times New Roman" panose="02020603050405020304" pitchFamily="18" charset="0"/>
              </a:rPr>
              <a:t>vengia pasakyti paskutinį žodį  (</a:t>
            </a:r>
            <a:r>
              <a:rPr lang="lt-LT" sz="2000" dirty="0" err="1">
                <a:latin typeface="Times New Roman" panose="02020603050405020304" pitchFamily="18" charset="0"/>
                <a:cs typeface="Times New Roman" panose="02020603050405020304" pitchFamily="18" charset="0"/>
              </a:rPr>
              <a:t>Richard</a:t>
            </a:r>
            <a:r>
              <a:rPr lang="lt-LT" sz="2000" dirty="0">
                <a:latin typeface="Times New Roman" panose="02020603050405020304" pitchFamily="18" charset="0"/>
                <a:cs typeface="Times New Roman" panose="02020603050405020304" pitchFamily="18" charset="0"/>
              </a:rPr>
              <a:t> </a:t>
            </a:r>
            <a:r>
              <a:rPr lang="lt-LT" sz="2000" dirty="0" err="1">
                <a:latin typeface="Times New Roman" panose="02020603050405020304" pitchFamily="18" charset="0"/>
                <a:cs typeface="Times New Roman" panose="02020603050405020304" pitchFamily="18" charset="0"/>
              </a:rPr>
              <a:t>Gemmet</a:t>
            </a:r>
            <a:r>
              <a:rPr lang="lt-LT" sz="2000" dirty="0">
                <a:latin typeface="Times New Roman" panose="02020603050405020304" pitchFamily="18" charset="0"/>
                <a:cs typeface="Times New Roman" panose="02020603050405020304" pitchFamily="18" charset="0"/>
              </a:rPr>
              <a:t>), 1977). </a:t>
            </a:r>
          </a:p>
          <a:p>
            <a:pPr algn="just"/>
            <a:endParaRPr lang="lt-LT" sz="2000" dirty="0">
              <a:latin typeface="Times New Roman" panose="02020603050405020304" pitchFamily="18" charset="0"/>
              <a:cs typeface="Times New Roman" panose="02020603050405020304" pitchFamily="18" charset="0"/>
            </a:endParaRPr>
          </a:p>
        </p:txBody>
      </p:sp>
      <p:sp>
        <p:nvSpPr>
          <p:cNvPr id="4" name="Poraštės vietos rezervavimo ženklas 3"/>
          <p:cNvSpPr>
            <a:spLocks noGrp="1"/>
          </p:cNvSpPr>
          <p:nvPr>
            <p:ph type="ftr" sz="quarter" idx="11"/>
          </p:nvPr>
        </p:nvSpPr>
        <p:spPr/>
        <p:txBody>
          <a:bodyPr/>
          <a:lstStyle/>
          <a:p>
            <a:r>
              <a:rPr lang="lt-LT"/>
              <a:t>Psichologė E.Usonienė</a:t>
            </a:r>
          </a:p>
        </p:txBody>
      </p:sp>
      <p:sp>
        <p:nvSpPr>
          <p:cNvPr id="5" name="Skaidrės numerio vietos rezervavimo ženklas 4"/>
          <p:cNvSpPr>
            <a:spLocks noGrp="1"/>
          </p:cNvSpPr>
          <p:nvPr>
            <p:ph type="sldNum" sz="quarter" idx="12"/>
          </p:nvPr>
        </p:nvSpPr>
        <p:spPr/>
        <p:txBody>
          <a:bodyPr/>
          <a:lstStyle/>
          <a:p>
            <a:fld id="{267BF5C7-A83C-4DA0-8D8A-AEF1D07F4CB2}" type="slidenum">
              <a:rPr lang="lt-LT" smtClean="0"/>
              <a:t>13</a:t>
            </a:fld>
            <a:endParaRPr lang="lt-LT"/>
          </a:p>
        </p:txBody>
      </p:sp>
    </p:spTree>
    <p:extLst>
      <p:ext uri="{BB962C8B-B14F-4D97-AF65-F5344CB8AC3E}">
        <p14:creationId xmlns:p14="http://schemas.microsoft.com/office/powerpoint/2010/main" val="986613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ntraštė 3"/>
          <p:cNvSpPr>
            <a:spLocks noGrp="1"/>
          </p:cNvSpPr>
          <p:nvPr>
            <p:ph type="title"/>
          </p:nvPr>
        </p:nvSpPr>
        <p:spPr/>
        <p:txBody>
          <a:bodyPr>
            <a:normAutofit/>
          </a:bodyPr>
          <a:lstStyle/>
          <a:p>
            <a:r>
              <a:rPr lang="lt-LT" sz="2800" b="1" dirty="0">
                <a:latin typeface="Times New Roman" panose="02020603050405020304" pitchFamily="18" charset="0"/>
                <a:cs typeface="Times New Roman" panose="02020603050405020304" pitchFamily="18" charset="0"/>
              </a:rPr>
              <a:t>Efektyvus bendravimas</a:t>
            </a:r>
            <a:endParaRPr lang="lt-LT" sz="2800" dirty="0">
              <a:latin typeface="Times New Roman" panose="02020603050405020304" pitchFamily="18" charset="0"/>
              <a:cs typeface="Times New Roman" panose="02020603050405020304" pitchFamily="18" charset="0"/>
            </a:endParaRPr>
          </a:p>
        </p:txBody>
      </p:sp>
      <p:sp>
        <p:nvSpPr>
          <p:cNvPr id="5" name="Turinio vietos rezervavimo ženklas 4"/>
          <p:cNvSpPr>
            <a:spLocks noGrp="1"/>
          </p:cNvSpPr>
          <p:nvPr>
            <p:ph idx="1"/>
          </p:nvPr>
        </p:nvSpPr>
        <p:spPr/>
        <p:txBody>
          <a:bodyPr>
            <a:normAutofit fontScale="25000" lnSpcReduction="20000"/>
          </a:bodyPr>
          <a:lstStyle/>
          <a:p>
            <a:pPr marL="0" indent="0" algn="just">
              <a:buNone/>
            </a:pPr>
            <a:r>
              <a:rPr lang="lt-LT" sz="7200" b="1" dirty="0">
                <a:latin typeface="Times New Roman" panose="02020603050405020304" pitchFamily="18" charset="0"/>
                <a:cs typeface="Times New Roman" panose="02020603050405020304" pitchFamily="18" charset="0"/>
              </a:rPr>
              <a:t>Deramas dėmesys. </a:t>
            </a:r>
            <a:r>
              <a:rPr lang="lt-LT" sz="7200" dirty="0">
                <a:latin typeface="Times New Roman" panose="02020603050405020304" pitchFamily="18" charset="0"/>
                <a:cs typeface="Times New Roman" panose="02020603050405020304" pitchFamily="18" charset="0"/>
              </a:rPr>
              <a:t>Dėmesingumas, išklausymas. Nepertraukinėkite kalbančio žmogaus. Dėl to nutrūksta kalbančiojo minčių grandinė ir sutrikdomas bendravimo procesas.</a:t>
            </a:r>
          </a:p>
          <a:p>
            <a:pPr marL="0" indent="0">
              <a:buNone/>
            </a:pPr>
            <a:endParaRPr lang="lt-LT" sz="7200" dirty="0">
              <a:solidFill>
                <a:srgbClr val="000000"/>
              </a:solidFill>
              <a:latin typeface="Times New Roman" panose="02020603050405020304" pitchFamily="18" charset="0"/>
              <a:cs typeface="Times New Roman" panose="02020603050405020304" pitchFamily="18" charset="0"/>
            </a:endParaRPr>
          </a:p>
          <a:p>
            <a:r>
              <a:rPr lang="lt-LT" sz="7200" b="1" dirty="0">
                <a:latin typeface="Times New Roman" panose="02020603050405020304" pitchFamily="18" charset="0"/>
                <a:cs typeface="Times New Roman" panose="02020603050405020304" pitchFamily="18" charset="0"/>
              </a:rPr>
              <a:t>Teisingas vertimas. </a:t>
            </a:r>
            <a:r>
              <a:rPr lang="lt-LT" sz="7200" dirty="0">
                <a:latin typeface="Times New Roman" panose="02020603050405020304" pitchFamily="18" charset="0"/>
                <a:cs typeface="Times New Roman" panose="02020603050405020304" pitchFamily="18" charset="0"/>
              </a:rPr>
              <a:t>Jei tenka bendrauti su žmogumi iš kitos valstybės ar kalbančio kita kalba, bendravimas turi vykti labai atsargiai. Žodžiai, vienoje kalboje reiškiantys ką nors gero, kitoje gali nuskambėti visai kitaip.</a:t>
            </a:r>
            <a:br>
              <a:rPr lang="lt-LT" sz="7200" dirty="0">
                <a:solidFill>
                  <a:srgbClr val="000000"/>
                </a:solidFill>
                <a:latin typeface="Times New Roman" panose="02020603050405020304" pitchFamily="18" charset="0"/>
                <a:cs typeface="Times New Roman" panose="02020603050405020304" pitchFamily="18" charset="0"/>
              </a:rPr>
            </a:br>
            <a:endParaRPr lang="lt-LT" sz="7200" dirty="0">
              <a:solidFill>
                <a:srgbClr val="000000"/>
              </a:solidFill>
              <a:latin typeface="Times New Roman" panose="02020603050405020304" pitchFamily="18" charset="0"/>
              <a:cs typeface="Times New Roman" panose="02020603050405020304" pitchFamily="18" charset="0"/>
            </a:endParaRPr>
          </a:p>
          <a:p>
            <a:pPr algn="just"/>
            <a:r>
              <a:rPr lang="lt-LT" sz="7200" b="1" dirty="0">
                <a:latin typeface="Times New Roman" panose="02020603050405020304" pitchFamily="18" charset="0"/>
                <a:cs typeface="Times New Roman" panose="02020603050405020304" pitchFamily="18" charset="0"/>
              </a:rPr>
              <a:t>Pradėkite pokalbį nuo teigiamų dalykų. </a:t>
            </a:r>
            <a:r>
              <a:rPr lang="lt-LT" sz="7200" dirty="0">
                <a:latin typeface="Times New Roman" panose="02020603050405020304" pitchFamily="18" charset="0"/>
                <a:cs typeface="Times New Roman" panose="02020603050405020304" pitchFamily="18" charset="0"/>
              </a:rPr>
              <a:t>Bendravimo pradėjimas nuo teigiamų dalykų sukuria efektyvaus informacijos perdavimo ritmą. Kartais tenka pasidalinti neigiama ar taisančia informacija. Tačiau jeigu tokia informacija perduodama prieš tai pateikus pakankamai daug teigiamų komentarų, ji yra suprantama ir priimama kur kas lengviau.</a:t>
            </a:r>
          </a:p>
          <a:p>
            <a:endParaRPr lang="lt-LT" sz="7200" b="1" dirty="0">
              <a:latin typeface="Times New Roman" panose="02020603050405020304" pitchFamily="18" charset="0"/>
              <a:cs typeface="Times New Roman" panose="02020603050405020304" pitchFamily="18" charset="0"/>
            </a:endParaRPr>
          </a:p>
          <a:p>
            <a:r>
              <a:rPr lang="lt-LT" sz="7200" b="1" dirty="0">
                <a:latin typeface="Times New Roman" panose="02020603050405020304" pitchFamily="18" charset="0"/>
                <a:cs typeface="Times New Roman" panose="02020603050405020304" pitchFamily="18" charset="0"/>
              </a:rPr>
              <a:t>Pagarba ir gerumas. </a:t>
            </a:r>
            <a:r>
              <a:rPr lang="lt-LT" sz="7200" dirty="0">
                <a:latin typeface="Times New Roman" panose="02020603050405020304" pitchFamily="18" charset="0"/>
                <a:cs typeface="Times New Roman" panose="02020603050405020304" pitchFamily="18" charset="0"/>
              </a:rPr>
              <a:t>Kiekvienas individas yra asmenybė su savo nuomone ir požiūriu. </a:t>
            </a:r>
            <a:br>
              <a:rPr lang="lt-LT" sz="2900" dirty="0">
                <a:solidFill>
                  <a:srgbClr val="000000"/>
                </a:solidFill>
                <a:latin typeface="Times New Roman" panose="02020603050405020304" pitchFamily="18" charset="0"/>
                <a:cs typeface="Times New Roman" panose="02020603050405020304" pitchFamily="18" charset="0"/>
              </a:rPr>
            </a:br>
            <a:br>
              <a:rPr lang="lt-LT" dirty="0">
                <a:solidFill>
                  <a:srgbClr val="000000"/>
                </a:solidFill>
              </a:rPr>
            </a:br>
            <a:endParaRPr lang="lt-LT" dirty="0">
              <a:solidFill>
                <a:srgbClr val="000000"/>
              </a:solidFill>
            </a:endParaRPr>
          </a:p>
          <a:p>
            <a:pPr marL="0" indent="0">
              <a:buNone/>
            </a:pPr>
            <a:br>
              <a:rPr lang="lt-LT" dirty="0">
                <a:solidFill>
                  <a:srgbClr val="000000"/>
                </a:solidFill>
                <a:latin typeface="Times New Roman" panose="02020603050405020304" pitchFamily="18" charset="0"/>
                <a:cs typeface="Times New Roman" panose="02020603050405020304" pitchFamily="18" charset="0"/>
              </a:rPr>
            </a:br>
            <a:br>
              <a:rPr lang="lt-LT" dirty="0">
                <a:solidFill>
                  <a:srgbClr val="000000"/>
                </a:solidFill>
              </a:rPr>
            </a:br>
            <a:endParaRPr lang="lt-LT" dirty="0">
              <a:solidFill>
                <a:srgbClr val="000000"/>
              </a:solidFill>
            </a:endParaRPr>
          </a:p>
          <a:p>
            <a:endParaRPr lang="lt-LT" dirty="0">
              <a:latin typeface="Times New Roman" panose="02020603050405020304" pitchFamily="18" charset="0"/>
              <a:cs typeface="Times New Roman" panose="02020603050405020304" pitchFamily="18" charset="0"/>
            </a:endParaRPr>
          </a:p>
        </p:txBody>
      </p:sp>
      <p:sp>
        <p:nvSpPr>
          <p:cNvPr id="2" name="Poraštės vietos rezervavimo ženklas 1"/>
          <p:cNvSpPr>
            <a:spLocks noGrp="1"/>
          </p:cNvSpPr>
          <p:nvPr>
            <p:ph type="ftr" sz="quarter" idx="11"/>
          </p:nvPr>
        </p:nvSpPr>
        <p:spPr/>
        <p:txBody>
          <a:bodyPr/>
          <a:lstStyle/>
          <a:p>
            <a:r>
              <a:rPr lang="lt-LT"/>
              <a:t>Psichologė E.Usonienė</a:t>
            </a:r>
          </a:p>
        </p:txBody>
      </p:sp>
      <p:sp>
        <p:nvSpPr>
          <p:cNvPr id="3" name="Skaidrės numerio vietos rezervavimo ženklas 2"/>
          <p:cNvSpPr>
            <a:spLocks noGrp="1"/>
          </p:cNvSpPr>
          <p:nvPr>
            <p:ph type="sldNum" sz="quarter" idx="12"/>
          </p:nvPr>
        </p:nvSpPr>
        <p:spPr/>
        <p:txBody>
          <a:bodyPr/>
          <a:lstStyle/>
          <a:p>
            <a:fld id="{267BF5C7-A83C-4DA0-8D8A-AEF1D07F4CB2}" type="slidenum">
              <a:rPr lang="lt-LT" smtClean="0"/>
              <a:t>14</a:t>
            </a:fld>
            <a:endParaRPr lang="lt-LT"/>
          </a:p>
        </p:txBody>
      </p:sp>
    </p:spTree>
    <p:extLst>
      <p:ext uri="{BB962C8B-B14F-4D97-AF65-F5344CB8AC3E}">
        <p14:creationId xmlns:p14="http://schemas.microsoft.com/office/powerpoint/2010/main" val="2459909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z="2800" b="1" dirty="0">
                <a:solidFill>
                  <a:srgbClr val="D2533C"/>
                </a:solidFill>
                <a:latin typeface="Times New Roman" panose="02020603050405020304" pitchFamily="18" charset="0"/>
                <a:cs typeface="Times New Roman" panose="02020603050405020304" pitchFamily="18" charset="0"/>
              </a:rPr>
              <a:t>Efektyvus bendravimas</a:t>
            </a:r>
            <a:endParaRPr lang="lt-LT" dirty="0"/>
          </a:p>
        </p:txBody>
      </p:sp>
      <p:sp>
        <p:nvSpPr>
          <p:cNvPr id="3" name="Turinio vietos rezervavimo ženklas 2"/>
          <p:cNvSpPr>
            <a:spLocks noGrp="1"/>
          </p:cNvSpPr>
          <p:nvPr>
            <p:ph idx="1"/>
          </p:nvPr>
        </p:nvSpPr>
        <p:spPr/>
        <p:txBody>
          <a:bodyPr>
            <a:normAutofit/>
          </a:bodyPr>
          <a:lstStyle/>
          <a:p>
            <a:pPr algn="just"/>
            <a:r>
              <a:rPr lang="lt-LT" sz="2200" b="1" dirty="0">
                <a:latin typeface="Times New Roman" panose="02020603050405020304" pitchFamily="18" charset="0"/>
                <a:cs typeface="Times New Roman" panose="02020603050405020304" pitchFamily="18" charset="0"/>
              </a:rPr>
              <a:t>Tinkama kūno kalba. </a:t>
            </a:r>
            <a:r>
              <a:rPr lang="lt-LT" sz="2200" dirty="0">
                <a:latin typeface="Times New Roman" panose="02020603050405020304" pitchFamily="18" charset="0"/>
                <a:cs typeface="Times New Roman" panose="02020603050405020304" pitchFamily="18" charset="0"/>
              </a:rPr>
              <a:t>Beveik 90 proc. bendravimo sudaro kūno kalba. Jūsų akys, rankos ir laikysena pašnekovui pasako kur kas daugiau nei manote. Išmokite tinkamai kalbėti savo kūnu ir jūsų bendravimo rezultatai neabejotinai bus teigiami.</a:t>
            </a:r>
          </a:p>
          <a:p>
            <a:pPr marL="0" indent="0" algn="just">
              <a:buNone/>
            </a:pPr>
            <a:endParaRPr lang="lt-LT" sz="2200" dirty="0">
              <a:latin typeface="Times New Roman" panose="02020603050405020304" pitchFamily="18" charset="0"/>
              <a:cs typeface="Times New Roman" panose="02020603050405020304" pitchFamily="18" charset="0"/>
            </a:endParaRPr>
          </a:p>
          <a:p>
            <a:pPr algn="just"/>
            <a:r>
              <a:rPr lang="lt-LT" sz="2200" b="1" dirty="0">
                <a:latin typeface="Times New Roman" panose="02020603050405020304" pitchFamily="18" charset="0"/>
                <a:cs typeface="Times New Roman" panose="02020603050405020304" pitchFamily="18" charset="0"/>
              </a:rPr>
              <a:t>Nesižarstykite kaltinimais. </a:t>
            </a:r>
            <a:r>
              <a:rPr lang="lt-LT" sz="2200" dirty="0">
                <a:latin typeface="Times New Roman" panose="02020603050405020304" pitchFamily="18" charset="0"/>
                <a:cs typeface="Times New Roman" panose="02020603050405020304" pitchFamily="18" charset="0"/>
              </a:rPr>
              <a:t>Tai visiškai sunaikina teigiamų bendravimo rezultatų siekimo galimybę, pokalbis tampa nekonstruktyviu ir pesimistiniu. </a:t>
            </a:r>
          </a:p>
          <a:p>
            <a:pPr marL="0" indent="0" algn="just">
              <a:buNone/>
            </a:pPr>
            <a:endParaRPr lang="lt-LT" sz="2200" dirty="0">
              <a:solidFill>
                <a:srgbClr val="000000"/>
              </a:solidFill>
              <a:latin typeface="Times New Roman" panose="02020603050405020304" pitchFamily="18" charset="0"/>
              <a:cs typeface="Times New Roman" panose="02020603050405020304" pitchFamily="18" charset="0"/>
            </a:endParaRPr>
          </a:p>
          <a:p>
            <a:pPr algn="just"/>
            <a:r>
              <a:rPr lang="lt-LT" sz="2200" b="1" dirty="0">
                <a:latin typeface="Times New Roman" panose="02020603050405020304" pitchFamily="18" charset="0"/>
                <a:cs typeface="Times New Roman" panose="02020603050405020304" pitchFamily="18" charset="0"/>
              </a:rPr>
              <a:t>Bendravimas tinkamu laiku ir tinkamoje vietoje. </a:t>
            </a:r>
            <a:br>
              <a:rPr lang="lt-LT" dirty="0">
                <a:solidFill>
                  <a:srgbClr val="000000"/>
                </a:solidFill>
              </a:rPr>
            </a:br>
            <a:endParaRPr lang="lt-LT" dirty="0">
              <a:solidFill>
                <a:srgbClr val="000000"/>
              </a:solidFill>
            </a:endParaRPr>
          </a:p>
          <a:p>
            <a:endParaRPr lang="lt-LT" dirty="0">
              <a:latin typeface="Times New Roman" panose="02020603050405020304" pitchFamily="18" charset="0"/>
              <a:cs typeface="Times New Roman" panose="02020603050405020304" pitchFamily="18" charset="0"/>
            </a:endParaRPr>
          </a:p>
        </p:txBody>
      </p:sp>
      <p:sp>
        <p:nvSpPr>
          <p:cNvPr id="4" name="Poraštės vietos rezervavimo ženklas 3"/>
          <p:cNvSpPr>
            <a:spLocks noGrp="1"/>
          </p:cNvSpPr>
          <p:nvPr>
            <p:ph type="ftr" sz="quarter" idx="11"/>
          </p:nvPr>
        </p:nvSpPr>
        <p:spPr/>
        <p:txBody>
          <a:bodyPr/>
          <a:lstStyle/>
          <a:p>
            <a:r>
              <a:rPr lang="lt-LT"/>
              <a:t>Psichologė E.Usonienė</a:t>
            </a:r>
          </a:p>
        </p:txBody>
      </p:sp>
      <p:sp>
        <p:nvSpPr>
          <p:cNvPr id="5" name="Skaidrės numerio vietos rezervavimo ženklas 4"/>
          <p:cNvSpPr>
            <a:spLocks noGrp="1"/>
          </p:cNvSpPr>
          <p:nvPr>
            <p:ph type="sldNum" sz="quarter" idx="12"/>
          </p:nvPr>
        </p:nvSpPr>
        <p:spPr/>
        <p:txBody>
          <a:bodyPr/>
          <a:lstStyle/>
          <a:p>
            <a:fld id="{267BF5C7-A83C-4DA0-8D8A-AEF1D07F4CB2}" type="slidenum">
              <a:rPr lang="lt-LT" smtClean="0"/>
              <a:t>15</a:t>
            </a:fld>
            <a:endParaRPr lang="lt-LT"/>
          </a:p>
        </p:txBody>
      </p:sp>
    </p:spTree>
    <p:extLst>
      <p:ext uri="{BB962C8B-B14F-4D97-AF65-F5344CB8AC3E}">
        <p14:creationId xmlns:p14="http://schemas.microsoft.com/office/powerpoint/2010/main" val="3702317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800" dirty="0">
                <a:latin typeface="Times New Roman" panose="02020603050405020304" pitchFamily="18" charset="0"/>
                <a:cs typeface="Times New Roman" panose="02020603050405020304" pitchFamily="18" charset="0"/>
              </a:rPr>
              <a:t>Literatūra</a:t>
            </a:r>
          </a:p>
        </p:txBody>
      </p:sp>
      <p:sp>
        <p:nvSpPr>
          <p:cNvPr id="3" name="Turinio vietos rezervavimo ženklas 2"/>
          <p:cNvSpPr>
            <a:spLocks noGrp="1"/>
          </p:cNvSpPr>
          <p:nvPr>
            <p:ph idx="1"/>
          </p:nvPr>
        </p:nvSpPr>
        <p:spPr/>
        <p:txBody>
          <a:bodyPr>
            <a:normAutofit/>
          </a:bodyPr>
          <a:lstStyle/>
          <a:p>
            <a:r>
              <a:rPr lang="lt-LT" dirty="0">
                <a:latin typeface="Times New Roman" panose="02020603050405020304" pitchFamily="18" charset="0"/>
                <a:cs typeface="Times New Roman" panose="02020603050405020304" pitchFamily="18" charset="0"/>
              </a:rPr>
              <a:t>„7 </a:t>
            </a:r>
            <a:r>
              <a:rPr lang="lt-LT" dirty="0" err="1">
                <a:latin typeface="Times New Roman" panose="02020603050405020304" pitchFamily="18" charset="0"/>
                <a:cs typeface="Times New Roman" panose="02020603050405020304" pitchFamily="18" charset="0"/>
              </a:rPr>
              <a:t>geidžiamiausios</a:t>
            </a:r>
            <a:r>
              <a:rPr lang="lt-LT" dirty="0">
                <a:latin typeface="Times New Roman" panose="02020603050405020304" pitchFamily="18" charset="0"/>
                <a:cs typeface="Times New Roman" panose="02020603050405020304" pitchFamily="18" charset="0"/>
              </a:rPr>
              <a:t> darbuotojo savybės“. „Psichologija Tau“, 2013, liepos 25. Prieiga per internetą:  </a:t>
            </a:r>
            <a:r>
              <a:rPr lang="lt-LT" dirty="0">
                <a:latin typeface="Times New Roman" panose="02020603050405020304" pitchFamily="18" charset="0"/>
                <a:cs typeface="Times New Roman" panose="02020603050405020304" pitchFamily="18" charset="0"/>
                <a:hlinkClick r:id="rId2"/>
              </a:rPr>
              <a:t>http://www.psichologijatau.lt/7-geidziamiausios-darbuotojo-savybes/</a:t>
            </a:r>
            <a:endParaRPr lang="lt-LT" dirty="0">
              <a:latin typeface="Times New Roman" panose="02020603050405020304" pitchFamily="18" charset="0"/>
              <a:cs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„Karjeros vadovas. Mokinio knyga.“ 2012.</a:t>
            </a:r>
          </a:p>
          <a:p>
            <a:pPr algn="just"/>
            <a:r>
              <a:rPr lang="lt-LT" dirty="0" err="1">
                <a:latin typeface="Times New Roman" panose="02020603050405020304" pitchFamily="18" charset="0"/>
                <a:cs typeface="Times New Roman" panose="02020603050405020304" pitchFamily="18" charset="0"/>
              </a:rPr>
              <a:t>Stephen</a:t>
            </a:r>
            <a:r>
              <a:rPr lang="lt-LT" dirty="0">
                <a:latin typeface="Times New Roman" panose="02020603050405020304" pitchFamily="18" charset="0"/>
                <a:cs typeface="Times New Roman" panose="02020603050405020304" pitchFamily="18" charset="0"/>
              </a:rPr>
              <a:t> R. </a:t>
            </a:r>
            <a:r>
              <a:rPr lang="lt-LT" dirty="0" err="1">
                <a:latin typeface="Times New Roman" panose="02020603050405020304" pitchFamily="18" charset="0"/>
                <a:cs typeface="Times New Roman" panose="02020603050405020304" pitchFamily="18" charset="0"/>
              </a:rPr>
              <a:t>Covey</a:t>
            </a:r>
            <a:r>
              <a:rPr lang="lt-LT" dirty="0">
                <a:latin typeface="Times New Roman" panose="02020603050405020304" pitchFamily="18" charset="0"/>
                <a:cs typeface="Times New Roman" panose="02020603050405020304" pitchFamily="18" charset="0"/>
              </a:rPr>
              <a:t>. „7 sėkmės lydimų žmonių įpročiai. Asmenybės pokyčių </a:t>
            </a:r>
            <a:r>
              <a:rPr lang="lt-LT">
                <a:latin typeface="Times New Roman" panose="02020603050405020304" pitchFamily="18" charset="0"/>
                <a:cs typeface="Times New Roman" panose="02020603050405020304" pitchFamily="18" charset="0"/>
              </a:rPr>
              <a:t>pamokos.“ </a:t>
            </a:r>
            <a:r>
              <a:rPr lang="lt-LT" dirty="0">
                <a:latin typeface="Times New Roman" panose="02020603050405020304" pitchFamily="18" charset="0"/>
                <a:cs typeface="Times New Roman" panose="02020603050405020304" pitchFamily="18" charset="0"/>
              </a:rPr>
              <a:t>2006.</a:t>
            </a:r>
          </a:p>
          <a:p>
            <a:endParaRPr lang="lt-LT" dirty="0">
              <a:latin typeface="Times New Roman" panose="02020603050405020304" pitchFamily="18" charset="0"/>
              <a:cs typeface="Times New Roman" panose="02020603050405020304" pitchFamily="18" charset="0"/>
            </a:endParaRPr>
          </a:p>
          <a:p>
            <a:endParaRPr lang="lt-LT" dirty="0">
              <a:latin typeface="Times New Roman" panose="02020603050405020304" pitchFamily="18" charset="0"/>
              <a:cs typeface="Times New Roman" panose="02020603050405020304" pitchFamily="18" charset="0"/>
            </a:endParaRPr>
          </a:p>
        </p:txBody>
      </p:sp>
      <p:sp>
        <p:nvSpPr>
          <p:cNvPr id="4" name="Poraštės vietos rezervavimo ženklas 3"/>
          <p:cNvSpPr>
            <a:spLocks noGrp="1"/>
          </p:cNvSpPr>
          <p:nvPr>
            <p:ph type="ftr" sz="quarter" idx="11"/>
          </p:nvPr>
        </p:nvSpPr>
        <p:spPr/>
        <p:txBody>
          <a:bodyPr/>
          <a:lstStyle/>
          <a:p>
            <a:r>
              <a:rPr lang="lt-LT"/>
              <a:t>Psichologė E.Usonienė</a:t>
            </a:r>
          </a:p>
        </p:txBody>
      </p:sp>
      <p:sp>
        <p:nvSpPr>
          <p:cNvPr id="5" name="Skaidrės numerio vietos rezervavimo ženklas 4"/>
          <p:cNvSpPr>
            <a:spLocks noGrp="1"/>
          </p:cNvSpPr>
          <p:nvPr>
            <p:ph type="sldNum" sz="quarter" idx="12"/>
          </p:nvPr>
        </p:nvSpPr>
        <p:spPr/>
        <p:txBody>
          <a:bodyPr/>
          <a:lstStyle/>
          <a:p>
            <a:fld id="{267BF5C7-A83C-4DA0-8D8A-AEF1D07F4CB2}" type="slidenum">
              <a:rPr lang="lt-LT" smtClean="0"/>
              <a:t>16</a:t>
            </a:fld>
            <a:endParaRPr lang="lt-LT"/>
          </a:p>
        </p:txBody>
      </p:sp>
    </p:spTree>
    <p:extLst>
      <p:ext uri="{BB962C8B-B14F-4D97-AF65-F5344CB8AC3E}">
        <p14:creationId xmlns:p14="http://schemas.microsoft.com/office/powerpoint/2010/main" val="1921968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endParaRPr lang="lt-LT"/>
          </a:p>
        </p:txBody>
      </p:sp>
      <p:sp>
        <p:nvSpPr>
          <p:cNvPr id="3" name="Turinio vietos rezervavimo ženklas 2"/>
          <p:cNvSpPr>
            <a:spLocks noGrp="1"/>
          </p:cNvSpPr>
          <p:nvPr>
            <p:ph idx="1"/>
          </p:nvPr>
        </p:nvSpPr>
        <p:spPr/>
        <p:txBody>
          <a:bodyPr/>
          <a:lstStyle/>
          <a:p>
            <a:endParaRPr lang="lt-LT" dirty="0"/>
          </a:p>
          <a:p>
            <a:endParaRPr lang="lt-LT" dirty="0"/>
          </a:p>
          <a:p>
            <a:endParaRPr lang="lt-LT" dirty="0"/>
          </a:p>
          <a:p>
            <a:pPr marL="0" indent="0" algn="ctr">
              <a:buNone/>
            </a:pPr>
            <a:r>
              <a:rPr lang="lt-LT" i="1" dirty="0">
                <a:latin typeface="Times New Roman" panose="02020603050405020304" pitchFamily="18" charset="0"/>
                <a:cs typeface="Times New Roman" panose="02020603050405020304" pitchFamily="18" charset="0"/>
              </a:rPr>
              <a:t>Dėkoju už dėmesį!</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3789040"/>
            <a:ext cx="2592287" cy="19442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raštės vietos rezervavimo ženklas 3"/>
          <p:cNvSpPr>
            <a:spLocks noGrp="1"/>
          </p:cNvSpPr>
          <p:nvPr>
            <p:ph type="ftr" sz="quarter" idx="11"/>
          </p:nvPr>
        </p:nvSpPr>
        <p:spPr/>
        <p:txBody>
          <a:bodyPr/>
          <a:lstStyle/>
          <a:p>
            <a:r>
              <a:rPr lang="lt-LT"/>
              <a:t>Psichologė E.Usonienė</a:t>
            </a:r>
          </a:p>
        </p:txBody>
      </p:sp>
      <p:sp>
        <p:nvSpPr>
          <p:cNvPr id="5" name="Skaidrės numerio vietos rezervavimo ženklas 4"/>
          <p:cNvSpPr>
            <a:spLocks noGrp="1"/>
          </p:cNvSpPr>
          <p:nvPr>
            <p:ph type="sldNum" sz="quarter" idx="12"/>
          </p:nvPr>
        </p:nvSpPr>
        <p:spPr/>
        <p:txBody>
          <a:bodyPr/>
          <a:lstStyle/>
          <a:p>
            <a:fld id="{267BF5C7-A83C-4DA0-8D8A-AEF1D07F4CB2}" type="slidenum">
              <a:rPr lang="lt-LT" smtClean="0"/>
              <a:t>17</a:t>
            </a:fld>
            <a:endParaRPr lang="lt-LT"/>
          </a:p>
        </p:txBody>
      </p:sp>
    </p:spTree>
    <p:extLst>
      <p:ext uri="{BB962C8B-B14F-4D97-AF65-F5344CB8AC3E}">
        <p14:creationId xmlns:p14="http://schemas.microsoft.com/office/powerpoint/2010/main" val="3119317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800" dirty="0">
                <a:latin typeface="Times New Roman" panose="02020603050405020304" pitchFamily="18" charset="0"/>
                <a:cs typeface="Times New Roman" panose="02020603050405020304" pitchFamily="18" charset="0"/>
              </a:rPr>
              <a:t>Bendravimo procesas</a:t>
            </a:r>
          </a:p>
        </p:txBody>
      </p:sp>
      <p:sp>
        <p:nvSpPr>
          <p:cNvPr id="3" name="Turinio vietos rezervavimo ženklas 2"/>
          <p:cNvSpPr>
            <a:spLocks noGrp="1"/>
          </p:cNvSpPr>
          <p:nvPr>
            <p:ph idx="1"/>
          </p:nvPr>
        </p:nvSpPr>
        <p:spPr/>
        <p:txBody>
          <a:bodyPr/>
          <a:lstStyle/>
          <a:p>
            <a:pPr algn="just"/>
            <a:r>
              <a:rPr lang="lt-LT" dirty="0">
                <a:latin typeface="Times New Roman" panose="02020603050405020304" pitchFamily="18" charset="0"/>
                <a:cs typeface="Times New Roman" panose="02020603050405020304" pitchFamily="18" charset="0"/>
              </a:rPr>
              <a:t>Dažnai geri bendravimo įgūdžiai būna net svarbesni už išsilavinimą ar patirtį. </a:t>
            </a:r>
          </a:p>
          <a:p>
            <a:pPr algn="just"/>
            <a:endParaRPr lang="lt-LT" dirty="0">
              <a:latin typeface="Times New Roman" panose="02020603050405020304" pitchFamily="18" charset="0"/>
              <a:cs typeface="Times New Roman" panose="02020603050405020304" pitchFamily="18" charset="0"/>
            </a:endParaRPr>
          </a:p>
          <a:p>
            <a:pPr algn="just"/>
            <a:r>
              <a:rPr lang="lt-LT" dirty="0">
                <a:latin typeface="Times New Roman" panose="02020603050405020304" pitchFamily="18" charset="0"/>
                <a:cs typeface="Times New Roman" panose="02020603050405020304" pitchFamily="18" charset="0"/>
              </a:rPr>
              <a:t>Svarbu mokėti ne vien pasakyti, bet ir išgirsti, pamatyti.</a:t>
            </a:r>
          </a:p>
          <a:p>
            <a:pPr algn="just"/>
            <a:endParaRPr lang="lt-LT" dirty="0">
              <a:latin typeface="Times New Roman" panose="02020603050405020304" pitchFamily="18" charset="0"/>
              <a:cs typeface="Times New Roman" panose="02020603050405020304" pitchFamily="18" charset="0"/>
            </a:endParaRPr>
          </a:p>
          <a:p>
            <a:pPr algn="just"/>
            <a:r>
              <a:rPr lang="lt-LT" dirty="0">
                <a:latin typeface="Times New Roman" panose="02020603050405020304" pitchFamily="18" charset="0"/>
                <a:cs typeface="Times New Roman" panose="02020603050405020304" pitchFamily="18" charset="0"/>
              </a:rPr>
              <a:t>Bendravimo įgūdžiai glaudžiai susiję su socialinėmis kompetencijomis.</a:t>
            </a:r>
          </a:p>
          <a:p>
            <a:pPr algn="just"/>
            <a:endParaRPr lang="lt-LT" dirty="0">
              <a:latin typeface="Times New Roman" panose="02020603050405020304" pitchFamily="18" charset="0"/>
              <a:cs typeface="Times New Roman" panose="02020603050405020304" pitchFamily="18" charset="0"/>
            </a:endParaRPr>
          </a:p>
          <a:p>
            <a:pPr algn="just"/>
            <a:r>
              <a:rPr lang="lt-LT" dirty="0">
                <a:latin typeface="Times New Roman" panose="02020603050405020304" pitchFamily="18" charset="0"/>
                <a:cs typeface="Times New Roman" panose="02020603050405020304" pitchFamily="18" charset="0"/>
              </a:rPr>
              <a:t>Bendravimo įgūdžiai glaudžiai susiję su asmenybės bruožais.</a:t>
            </a:r>
          </a:p>
          <a:p>
            <a:pPr algn="just"/>
            <a:endParaRPr lang="lt-LT" dirty="0">
              <a:latin typeface="Times New Roman" panose="02020603050405020304" pitchFamily="18" charset="0"/>
              <a:cs typeface="Times New Roman" panose="02020603050405020304" pitchFamily="18" charset="0"/>
            </a:endParaRPr>
          </a:p>
        </p:txBody>
      </p:sp>
      <p:sp>
        <p:nvSpPr>
          <p:cNvPr id="4" name="Poraštės vietos rezervavimo ženklas 3"/>
          <p:cNvSpPr>
            <a:spLocks noGrp="1"/>
          </p:cNvSpPr>
          <p:nvPr>
            <p:ph type="ftr" sz="quarter" idx="11"/>
          </p:nvPr>
        </p:nvSpPr>
        <p:spPr/>
        <p:txBody>
          <a:bodyPr/>
          <a:lstStyle/>
          <a:p>
            <a:r>
              <a:rPr lang="lt-LT"/>
              <a:t>Psichologė E.Usonienė</a:t>
            </a:r>
          </a:p>
        </p:txBody>
      </p:sp>
      <p:sp>
        <p:nvSpPr>
          <p:cNvPr id="5" name="Skaidrės numerio vietos rezervavimo ženklas 4"/>
          <p:cNvSpPr>
            <a:spLocks noGrp="1"/>
          </p:cNvSpPr>
          <p:nvPr>
            <p:ph type="sldNum" sz="quarter" idx="12"/>
          </p:nvPr>
        </p:nvSpPr>
        <p:spPr/>
        <p:txBody>
          <a:bodyPr/>
          <a:lstStyle/>
          <a:p>
            <a:fld id="{267BF5C7-A83C-4DA0-8D8A-AEF1D07F4CB2}" type="slidenum">
              <a:rPr lang="lt-LT" smtClean="0"/>
              <a:t>2</a:t>
            </a:fld>
            <a:endParaRPr lang="lt-LT"/>
          </a:p>
        </p:txBody>
      </p:sp>
    </p:spTree>
    <p:extLst>
      <p:ext uri="{BB962C8B-B14F-4D97-AF65-F5344CB8AC3E}">
        <p14:creationId xmlns:p14="http://schemas.microsoft.com/office/powerpoint/2010/main" val="78532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620688"/>
            <a:ext cx="6264695" cy="5688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Poraštės vietos rezervavimo ženklas 1"/>
          <p:cNvSpPr>
            <a:spLocks noGrp="1"/>
          </p:cNvSpPr>
          <p:nvPr>
            <p:ph type="ftr" sz="quarter" idx="11"/>
          </p:nvPr>
        </p:nvSpPr>
        <p:spPr/>
        <p:txBody>
          <a:bodyPr/>
          <a:lstStyle/>
          <a:p>
            <a:r>
              <a:rPr lang="lt-LT"/>
              <a:t>Psichologė E.Usonienė</a:t>
            </a:r>
          </a:p>
        </p:txBody>
      </p:sp>
      <p:sp>
        <p:nvSpPr>
          <p:cNvPr id="3" name="Skaidrės numerio vietos rezervavimo ženklas 2"/>
          <p:cNvSpPr>
            <a:spLocks noGrp="1"/>
          </p:cNvSpPr>
          <p:nvPr>
            <p:ph type="sldNum" sz="quarter" idx="12"/>
          </p:nvPr>
        </p:nvSpPr>
        <p:spPr/>
        <p:txBody>
          <a:bodyPr/>
          <a:lstStyle/>
          <a:p>
            <a:fld id="{267BF5C7-A83C-4DA0-8D8A-AEF1D07F4CB2}" type="slidenum">
              <a:rPr lang="lt-LT" smtClean="0"/>
              <a:t>3</a:t>
            </a:fld>
            <a:endParaRPr lang="lt-LT"/>
          </a:p>
        </p:txBody>
      </p:sp>
    </p:spTree>
    <p:extLst>
      <p:ext uri="{BB962C8B-B14F-4D97-AF65-F5344CB8AC3E}">
        <p14:creationId xmlns:p14="http://schemas.microsoft.com/office/powerpoint/2010/main" val="63966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800" dirty="0">
                <a:latin typeface="Times New Roman" panose="02020603050405020304" pitchFamily="18" charset="0"/>
                <a:cs typeface="Times New Roman" panose="02020603050405020304" pitchFamily="18" charset="0"/>
              </a:rPr>
              <a:t>Kur reikalingos bendravimo (socialinės) kompetencijos:</a:t>
            </a:r>
          </a:p>
        </p:txBody>
      </p:sp>
      <p:sp>
        <p:nvSpPr>
          <p:cNvPr id="3" name="Turinio vietos rezervavimo ženklas 2"/>
          <p:cNvSpPr>
            <a:spLocks noGrp="1"/>
          </p:cNvSpPr>
          <p:nvPr>
            <p:ph idx="1"/>
          </p:nvPr>
        </p:nvSpPr>
        <p:spPr/>
        <p:txBody>
          <a:bodyPr>
            <a:normAutofit lnSpcReduction="10000"/>
          </a:bodyPr>
          <a:lstStyle/>
          <a:p>
            <a:pPr algn="just"/>
            <a:r>
              <a:rPr lang="lt-LT" b="1" dirty="0" err="1">
                <a:latin typeface="Times New Roman" panose="02020603050405020304" pitchFamily="18" charset="0"/>
                <a:cs typeface="Times New Roman" panose="02020603050405020304" pitchFamily="18" charset="0"/>
              </a:rPr>
              <a:t>Europass</a:t>
            </a:r>
            <a:r>
              <a:rPr lang="lt-LT" b="1" dirty="0">
                <a:latin typeface="Times New Roman" panose="02020603050405020304" pitchFamily="18" charset="0"/>
                <a:cs typeface="Times New Roman" panose="02020603050405020304" pitchFamily="18" charset="0"/>
              </a:rPr>
              <a:t> CV</a:t>
            </a:r>
            <a:r>
              <a:rPr lang="lt-LT" dirty="0">
                <a:latin typeface="Times New Roman" panose="02020603050405020304" pitchFamily="18" charset="0"/>
                <a:cs typeface="Times New Roman" panose="02020603050405020304" pitchFamily="18" charset="0"/>
              </a:rPr>
              <a:t>. </a:t>
            </a:r>
            <a:r>
              <a:rPr lang="lt-LT" dirty="0">
                <a:solidFill>
                  <a:srgbClr val="000000"/>
                </a:solidFill>
                <a:latin typeface="georgia"/>
              </a:rPr>
              <a:t>CV formoje dažniausiai pateikiama informacija apie darbuotojo karjerą, įgytą patirtį, kvalifikaciją.</a:t>
            </a:r>
            <a:endParaRPr lang="lt-LT" dirty="0">
              <a:latin typeface="Times New Roman" panose="02020603050405020304" pitchFamily="18" charset="0"/>
              <a:cs typeface="Times New Roman" panose="02020603050405020304" pitchFamily="18" charset="0"/>
            </a:endParaRPr>
          </a:p>
          <a:p>
            <a:pPr algn="just"/>
            <a:endParaRPr lang="lt-LT" dirty="0">
              <a:latin typeface="Times New Roman" panose="02020603050405020304" pitchFamily="18" charset="0"/>
              <a:cs typeface="Times New Roman" panose="02020603050405020304" pitchFamily="18" charset="0"/>
            </a:endParaRPr>
          </a:p>
          <a:p>
            <a:pPr algn="just"/>
            <a:r>
              <a:rPr lang="lt-LT" b="1" dirty="0" err="1">
                <a:latin typeface="Times New Roman" panose="02020603050405020304" pitchFamily="18" charset="0"/>
                <a:cs typeface="Times New Roman" panose="02020603050405020304" pitchFamily="18" charset="0"/>
              </a:rPr>
              <a:t>Motyvaciniame</a:t>
            </a:r>
            <a:r>
              <a:rPr lang="lt-LT" b="1" dirty="0">
                <a:latin typeface="Times New Roman" panose="02020603050405020304" pitchFamily="18" charset="0"/>
                <a:cs typeface="Times New Roman" panose="02020603050405020304" pitchFamily="18" charset="0"/>
              </a:rPr>
              <a:t> laiške</a:t>
            </a:r>
            <a:r>
              <a:rPr lang="lt-LT" dirty="0">
                <a:latin typeface="Times New Roman" panose="02020603050405020304" pitchFamily="18" charset="0"/>
                <a:cs typeface="Times New Roman" panose="02020603050405020304" pitchFamily="18" charset="0"/>
              </a:rPr>
              <a:t> galima </a:t>
            </a:r>
            <a:r>
              <a:rPr lang="lt-LT" dirty="0">
                <a:solidFill>
                  <a:srgbClr val="000000"/>
                </a:solidFill>
                <a:latin typeface="georgia"/>
              </a:rPr>
              <a:t>nuodugniau atskleisti savo pomėgius ir gebėjimus.</a:t>
            </a:r>
            <a:endParaRPr lang="lt-LT" dirty="0">
              <a:latin typeface="Times New Roman" panose="02020603050405020304" pitchFamily="18" charset="0"/>
              <a:cs typeface="Times New Roman" panose="02020603050405020304" pitchFamily="18" charset="0"/>
            </a:endParaRPr>
          </a:p>
          <a:p>
            <a:endParaRPr lang="lt-LT" dirty="0">
              <a:latin typeface="Times New Roman" panose="02020603050405020304" pitchFamily="18" charset="0"/>
              <a:cs typeface="Times New Roman" panose="02020603050405020304" pitchFamily="18" charset="0"/>
            </a:endParaRPr>
          </a:p>
          <a:p>
            <a:r>
              <a:rPr lang="lt-LT" b="1" dirty="0">
                <a:latin typeface="Times New Roman" panose="02020603050405020304" pitchFamily="18" charset="0"/>
                <a:cs typeface="Times New Roman" panose="02020603050405020304" pitchFamily="18" charset="0"/>
              </a:rPr>
              <a:t>Bendraujant</a:t>
            </a:r>
            <a:r>
              <a:rPr lang="lt-LT" dirty="0">
                <a:latin typeface="Times New Roman" panose="02020603050405020304" pitchFamily="18" charset="0"/>
                <a:cs typeface="Times New Roman" panose="02020603050405020304" pitchFamily="18" charset="0"/>
              </a:rPr>
              <a:t>.</a:t>
            </a:r>
          </a:p>
          <a:p>
            <a:endParaRPr lang="lt-LT" dirty="0">
              <a:latin typeface="Times New Roman" panose="02020603050405020304" pitchFamily="18" charset="0"/>
              <a:cs typeface="Times New Roman" panose="02020603050405020304" pitchFamily="18" charset="0"/>
            </a:endParaRPr>
          </a:p>
          <a:p>
            <a:r>
              <a:rPr lang="lt-LT" b="1" dirty="0">
                <a:latin typeface="Times New Roman" panose="02020603050405020304" pitchFamily="18" charset="0"/>
                <a:cs typeface="Times New Roman" panose="02020603050405020304" pitchFamily="18" charset="0"/>
              </a:rPr>
              <a:t>Kasdienėje veikloje</a:t>
            </a:r>
            <a:r>
              <a:rPr lang="lt-LT" dirty="0">
                <a:latin typeface="Times New Roman" panose="02020603050405020304" pitchFamily="18" charset="0"/>
                <a:cs typeface="Times New Roman" panose="02020603050405020304" pitchFamily="18" charset="0"/>
              </a:rPr>
              <a:t>.</a:t>
            </a:r>
          </a:p>
          <a:p>
            <a:endParaRPr lang="lt-LT" dirty="0">
              <a:latin typeface="Times New Roman" panose="02020603050405020304" pitchFamily="18" charset="0"/>
              <a:cs typeface="Times New Roman" panose="02020603050405020304" pitchFamily="18" charset="0"/>
            </a:endParaRPr>
          </a:p>
          <a:p>
            <a:r>
              <a:rPr lang="lt-LT" b="1" dirty="0">
                <a:latin typeface="Times New Roman" panose="02020603050405020304" pitchFamily="18" charset="0"/>
                <a:cs typeface="Times New Roman" panose="02020603050405020304" pitchFamily="18" charset="0"/>
              </a:rPr>
              <a:t>Pokalbyje dėl darbo</a:t>
            </a:r>
            <a:r>
              <a:rPr lang="lt-LT" dirty="0">
                <a:latin typeface="Times New Roman" panose="02020603050405020304" pitchFamily="18" charset="0"/>
                <a:cs typeface="Times New Roman" panose="02020603050405020304" pitchFamily="18" charset="0"/>
              </a:rPr>
              <a:t>.</a:t>
            </a:r>
          </a:p>
          <a:p>
            <a:endParaRPr lang="lt-LT" dirty="0">
              <a:latin typeface="Times New Roman" panose="02020603050405020304" pitchFamily="18" charset="0"/>
              <a:cs typeface="Times New Roman" panose="02020603050405020304" pitchFamily="18" charset="0"/>
            </a:endParaRPr>
          </a:p>
        </p:txBody>
      </p:sp>
      <p:sp>
        <p:nvSpPr>
          <p:cNvPr id="4" name="Poraštės vietos rezervavimo ženklas 3"/>
          <p:cNvSpPr>
            <a:spLocks noGrp="1"/>
          </p:cNvSpPr>
          <p:nvPr>
            <p:ph type="ftr" sz="quarter" idx="11"/>
          </p:nvPr>
        </p:nvSpPr>
        <p:spPr/>
        <p:txBody>
          <a:bodyPr/>
          <a:lstStyle/>
          <a:p>
            <a:r>
              <a:rPr lang="lt-LT"/>
              <a:t>Psichologė E.Usonienė</a:t>
            </a:r>
          </a:p>
        </p:txBody>
      </p:sp>
      <p:sp>
        <p:nvSpPr>
          <p:cNvPr id="5" name="Skaidrės numerio vietos rezervavimo ženklas 4"/>
          <p:cNvSpPr>
            <a:spLocks noGrp="1"/>
          </p:cNvSpPr>
          <p:nvPr>
            <p:ph type="sldNum" sz="quarter" idx="12"/>
          </p:nvPr>
        </p:nvSpPr>
        <p:spPr/>
        <p:txBody>
          <a:bodyPr/>
          <a:lstStyle/>
          <a:p>
            <a:fld id="{267BF5C7-A83C-4DA0-8D8A-AEF1D07F4CB2}" type="slidenum">
              <a:rPr lang="lt-LT" smtClean="0"/>
              <a:t>4</a:t>
            </a:fld>
            <a:endParaRPr lang="lt-LT"/>
          </a:p>
        </p:txBody>
      </p:sp>
    </p:spTree>
    <p:extLst>
      <p:ext uri="{BB962C8B-B14F-4D97-AF65-F5344CB8AC3E}">
        <p14:creationId xmlns:p14="http://schemas.microsoft.com/office/powerpoint/2010/main" val="384700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800" dirty="0" err="1">
                <a:latin typeface="Times New Roman" panose="02020603050405020304" pitchFamily="18" charset="0"/>
                <a:cs typeface="Times New Roman" panose="02020603050405020304" pitchFamily="18" charset="0"/>
              </a:rPr>
              <a:t>Motyvacinis</a:t>
            </a:r>
            <a:r>
              <a:rPr lang="lt-LT" sz="2800" dirty="0">
                <a:latin typeface="Times New Roman" panose="02020603050405020304" pitchFamily="18" charset="0"/>
                <a:cs typeface="Times New Roman" panose="02020603050405020304" pitchFamily="18" charset="0"/>
              </a:rPr>
              <a:t> laiškas</a:t>
            </a:r>
          </a:p>
        </p:txBody>
      </p:sp>
      <p:sp>
        <p:nvSpPr>
          <p:cNvPr id="3" name="Turinio vietos rezervavimo ženklas 2"/>
          <p:cNvSpPr>
            <a:spLocks noGrp="1"/>
          </p:cNvSpPr>
          <p:nvPr>
            <p:ph idx="1"/>
          </p:nvPr>
        </p:nvSpPr>
        <p:spPr/>
        <p:txBody>
          <a:bodyPr>
            <a:normAutofit lnSpcReduction="10000"/>
          </a:bodyPr>
          <a:lstStyle/>
          <a:p>
            <a:r>
              <a:rPr lang="lt-LT" dirty="0" err="1">
                <a:solidFill>
                  <a:srgbClr val="000000"/>
                </a:solidFill>
                <a:latin typeface="Times New Roman" panose="02020603050405020304" pitchFamily="18" charset="0"/>
                <a:cs typeface="Times New Roman" panose="02020603050405020304" pitchFamily="18" charset="0"/>
              </a:rPr>
              <a:t>Motyvacinio</a:t>
            </a:r>
            <a:r>
              <a:rPr lang="lt-LT" dirty="0">
                <a:solidFill>
                  <a:srgbClr val="000000"/>
                </a:solidFill>
                <a:latin typeface="Times New Roman" panose="02020603050405020304" pitchFamily="18" charset="0"/>
                <a:cs typeface="Times New Roman" panose="02020603050405020304" pitchFamily="18" charset="0"/>
              </a:rPr>
              <a:t> laiško tikslas yra pristatyti save darbdaviui. </a:t>
            </a:r>
          </a:p>
          <a:p>
            <a:endParaRPr lang="lt-LT" dirty="0">
              <a:solidFill>
                <a:srgbClr val="000000"/>
              </a:solidFill>
              <a:latin typeface="Times New Roman" panose="02020603050405020304" pitchFamily="18" charset="0"/>
              <a:cs typeface="Times New Roman" panose="02020603050405020304" pitchFamily="18" charset="0"/>
            </a:endParaRPr>
          </a:p>
          <a:p>
            <a:r>
              <a:rPr lang="lt-LT" dirty="0">
                <a:solidFill>
                  <a:srgbClr val="000000"/>
                </a:solidFill>
                <a:latin typeface="Times New Roman" panose="02020603050405020304" pitchFamily="18" charset="0"/>
                <a:cs typeface="Times New Roman" panose="02020603050405020304" pitchFamily="18" charset="0"/>
              </a:rPr>
              <a:t>Mokėkite save pateikti naujai darbo rinkai. </a:t>
            </a:r>
          </a:p>
          <a:p>
            <a:endParaRPr lang="lt-LT" dirty="0">
              <a:solidFill>
                <a:srgbClr val="000000"/>
              </a:solidFill>
              <a:latin typeface="Times New Roman" panose="02020603050405020304" pitchFamily="18" charset="0"/>
              <a:cs typeface="Times New Roman" panose="02020603050405020304" pitchFamily="18" charset="0"/>
            </a:endParaRPr>
          </a:p>
          <a:p>
            <a:pPr algn="just"/>
            <a:r>
              <a:rPr lang="lt-LT" dirty="0">
                <a:solidFill>
                  <a:srgbClr val="000000"/>
                </a:solidFill>
                <a:latin typeface="Times New Roman" panose="02020603050405020304" pitchFamily="18" charset="0"/>
                <a:cs typeface="Times New Roman" panose="02020603050405020304" pitchFamily="18" charset="0"/>
              </a:rPr>
              <a:t>Labai dažnai personalo atrankos specialistams neužtenka vien tik pateikto CV.</a:t>
            </a:r>
          </a:p>
          <a:p>
            <a:pPr algn="just"/>
            <a:endParaRPr lang="lt-LT" dirty="0">
              <a:solidFill>
                <a:srgbClr val="000000"/>
              </a:solidFill>
              <a:latin typeface="Times New Roman" panose="02020603050405020304" pitchFamily="18" charset="0"/>
              <a:cs typeface="Times New Roman" panose="02020603050405020304" pitchFamily="18" charset="0"/>
            </a:endParaRPr>
          </a:p>
          <a:p>
            <a:pPr algn="just"/>
            <a:r>
              <a:rPr lang="lt-LT" dirty="0" err="1">
                <a:solidFill>
                  <a:srgbClr val="000000"/>
                </a:solidFill>
                <a:latin typeface="Times New Roman" panose="02020603050405020304" pitchFamily="18" charset="0"/>
                <a:cs typeface="Times New Roman" panose="02020603050405020304" pitchFamily="18" charset="0"/>
              </a:rPr>
              <a:t>Motyvaciniame</a:t>
            </a:r>
            <a:r>
              <a:rPr lang="lt-LT" dirty="0">
                <a:solidFill>
                  <a:srgbClr val="000000"/>
                </a:solidFill>
                <a:latin typeface="Times New Roman" panose="02020603050405020304" pitchFamily="18" charset="0"/>
                <a:cs typeface="Times New Roman" panose="02020603050405020304" pitchFamily="18" charset="0"/>
              </a:rPr>
              <a:t> laiške darbuotojas turi trumpai nurodyti, kodėl siūloma darbo vieta jį domina ir kuo galėtų prisidėti prie rezultato kūrimo. </a:t>
            </a:r>
            <a:r>
              <a:rPr lang="lt-LT" i="1" dirty="0">
                <a:solidFill>
                  <a:srgbClr val="000000"/>
                </a:solidFill>
                <a:latin typeface="Times New Roman" panose="02020603050405020304" pitchFamily="18" charset="0"/>
                <a:cs typeface="Times New Roman" panose="02020603050405020304" pitchFamily="18" charset="0"/>
              </a:rPr>
              <a:t>Kokius veiksmus galėtumėte atlikti, kad įmonės rezultatai būtų geresni? Kokias savo žinias ir patirtį galite panaudoti siūlomoje darbo vietoje?</a:t>
            </a:r>
            <a:endParaRPr lang="lt-LT" i="1" dirty="0">
              <a:latin typeface="Times New Roman" panose="02020603050405020304" pitchFamily="18" charset="0"/>
              <a:cs typeface="Times New Roman" panose="02020603050405020304" pitchFamily="18" charset="0"/>
            </a:endParaRPr>
          </a:p>
        </p:txBody>
      </p:sp>
      <p:sp>
        <p:nvSpPr>
          <p:cNvPr id="4" name="Poraštės vietos rezervavimo ženklas 3"/>
          <p:cNvSpPr>
            <a:spLocks noGrp="1"/>
          </p:cNvSpPr>
          <p:nvPr>
            <p:ph type="ftr" sz="quarter" idx="11"/>
          </p:nvPr>
        </p:nvSpPr>
        <p:spPr/>
        <p:txBody>
          <a:bodyPr/>
          <a:lstStyle/>
          <a:p>
            <a:r>
              <a:rPr lang="lt-LT"/>
              <a:t>Psichologė E.Usonienė</a:t>
            </a:r>
          </a:p>
        </p:txBody>
      </p:sp>
      <p:sp>
        <p:nvSpPr>
          <p:cNvPr id="5" name="Skaidrės numerio vietos rezervavimo ženklas 4"/>
          <p:cNvSpPr>
            <a:spLocks noGrp="1"/>
          </p:cNvSpPr>
          <p:nvPr>
            <p:ph type="sldNum" sz="quarter" idx="12"/>
          </p:nvPr>
        </p:nvSpPr>
        <p:spPr/>
        <p:txBody>
          <a:bodyPr/>
          <a:lstStyle/>
          <a:p>
            <a:fld id="{267BF5C7-A83C-4DA0-8D8A-AEF1D07F4CB2}" type="slidenum">
              <a:rPr lang="lt-LT" smtClean="0"/>
              <a:t>5</a:t>
            </a:fld>
            <a:endParaRPr lang="lt-LT"/>
          </a:p>
        </p:txBody>
      </p:sp>
    </p:spTree>
    <p:extLst>
      <p:ext uri="{BB962C8B-B14F-4D97-AF65-F5344CB8AC3E}">
        <p14:creationId xmlns:p14="http://schemas.microsoft.com/office/powerpoint/2010/main" val="2879535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800" b="1" i="1" dirty="0">
                <a:latin typeface="Times New Roman" panose="02020603050405020304" pitchFamily="18" charset="0"/>
                <a:cs typeface="Times New Roman" panose="02020603050405020304" pitchFamily="18" charset="0"/>
              </a:rPr>
              <a:t>Kaip prisistatyti?  Bendravimo įgūdžiai</a:t>
            </a:r>
            <a:endParaRPr lang="lt-LT" sz="2800"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lstStyle/>
          <a:p>
            <a:pPr algn="just"/>
            <a:r>
              <a:rPr lang="lt-LT" dirty="0">
                <a:latin typeface="Times New Roman" panose="02020603050405020304" pitchFamily="18" charset="0"/>
                <a:cs typeface="Times New Roman" panose="02020603050405020304" pitchFamily="18" charset="0"/>
              </a:rPr>
              <a:t>Rašydamas </a:t>
            </a:r>
            <a:r>
              <a:rPr lang="lt-LT" dirty="0" err="1">
                <a:latin typeface="Times New Roman" panose="02020603050405020304" pitchFamily="18" charset="0"/>
                <a:cs typeface="Times New Roman" panose="02020603050405020304" pitchFamily="18" charset="0"/>
              </a:rPr>
              <a:t>motyvacinį</a:t>
            </a:r>
            <a:r>
              <a:rPr lang="lt-LT" dirty="0">
                <a:latin typeface="Times New Roman" panose="02020603050405020304" pitchFamily="18" charset="0"/>
                <a:cs typeface="Times New Roman" panose="02020603050405020304" pitchFamily="18" charset="0"/>
              </a:rPr>
              <a:t> laišką paminėkite: „Esu atidus klausytojas, puikiai bendraujantis tiek žodžiu, tiek raštu.“</a:t>
            </a:r>
          </a:p>
          <a:p>
            <a:pPr algn="just"/>
            <a:endParaRPr lang="lt-LT" dirty="0">
              <a:latin typeface="Times New Roman" panose="02020603050405020304" pitchFamily="18" charset="0"/>
              <a:cs typeface="Times New Roman" panose="02020603050405020304" pitchFamily="18" charset="0"/>
            </a:endParaRPr>
          </a:p>
          <a:p>
            <a:pPr algn="just"/>
            <a:r>
              <a:rPr lang="lt-LT" dirty="0">
                <a:latin typeface="Times New Roman" panose="02020603050405020304" pitchFamily="18" charset="0"/>
                <a:cs typeface="Times New Roman" panose="02020603050405020304" pitchFamily="18" charset="0"/>
              </a:rPr>
              <a:t>Atėjęs į atranką būkite aktyvus, atvirai bendraukite – dar prieš pokalbį keliais bendrais sakiniais pasikalbėkite su atrankos specialistu ar vadovu apie tai, kaip jums sekėsi atvykti į pokalbį arba kas jus sudomino laukiant koridoriuje ir pan. </a:t>
            </a:r>
          </a:p>
          <a:p>
            <a:pPr algn="just"/>
            <a:endParaRPr lang="lt-LT" dirty="0">
              <a:latin typeface="Times New Roman" panose="02020603050405020304" pitchFamily="18" charset="0"/>
              <a:cs typeface="Times New Roman" panose="02020603050405020304" pitchFamily="18" charset="0"/>
            </a:endParaRPr>
          </a:p>
          <a:p>
            <a:pPr algn="just"/>
            <a:r>
              <a:rPr lang="lt-LT" dirty="0">
                <a:latin typeface="Times New Roman" panose="02020603050405020304" pitchFamily="18" charset="0"/>
                <a:cs typeface="Times New Roman" panose="02020603050405020304" pitchFamily="18" charset="0"/>
              </a:rPr>
              <a:t>Pokalbyje gavę klausimą, venkite trumpų atsakymų (TAIP arba NE), aktyviai domėkitės būsimomis pareigomis.</a:t>
            </a:r>
          </a:p>
        </p:txBody>
      </p:sp>
      <p:sp>
        <p:nvSpPr>
          <p:cNvPr id="4" name="Poraštės vietos rezervavimo ženklas 3"/>
          <p:cNvSpPr>
            <a:spLocks noGrp="1"/>
          </p:cNvSpPr>
          <p:nvPr>
            <p:ph type="ftr" sz="quarter" idx="11"/>
          </p:nvPr>
        </p:nvSpPr>
        <p:spPr/>
        <p:txBody>
          <a:bodyPr/>
          <a:lstStyle/>
          <a:p>
            <a:r>
              <a:rPr lang="lt-LT"/>
              <a:t>Psichologė E.Usonienė</a:t>
            </a:r>
          </a:p>
        </p:txBody>
      </p:sp>
      <p:sp>
        <p:nvSpPr>
          <p:cNvPr id="5" name="Skaidrės numerio vietos rezervavimo ženklas 4"/>
          <p:cNvSpPr>
            <a:spLocks noGrp="1"/>
          </p:cNvSpPr>
          <p:nvPr>
            <p:ph type="sldNum" sz="quarter" idx="12"/>
          </p:nvPr>
        </p:nvSpPr>
        <p:spPr/>
        <p:txBody>
          <a:bodyPr/>
          <a:lstStyle/>
          <a:p>
            <a:fld id="{267BF5C7-A83C-4DA0-8D8A-AEF1D07F4CB2}" type="slidenum">
              <a:rPr lang="lt-LT" smtClean="0"/>
              <a:t>6</a:t>
            </a:fld>
            <a:endParaRPr lang="lt-LT"/>
          </a:p>
        </p:txBody>
      </p:sp>
    </p:spTree>
    <p:extLst>
      <p:ext uri="{BB962C8B-B14F-4D97-AF65-F5344CB8AC3E}">
        <p14:creationId xmlns:p14="http://schemas.microsoft.com/office/powerpoint/2010/main" val="2885673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800" b="1" i="1" dirty="0">
                <a:solidFill>
                  <a:srgbClr val="D2533C"/>
                </a:solidFill>
                <a:latin typeface="Times New Roman" panose="02020603050405020304" pitchFamily="18" charset="0"/>
                <a:cs typeface="Times New Roman" panose="02020603050405020304" pitchFamily="18" charset="0"/>
              </a:rPr>
              <a:t>Kaip prisistatyti? </a:t>
            </a:r>
            <a:r>
              <a:rPr lang="lt-LT" sz="2800" b="1" dirty="0">
                <a:latin typeface="Times New Roman" panose="02020603050405020304" pitchFamily="18" charset="0"/>
                <a:cs typeface="Times New Roman" panose="02020603050405020304" pitchFamily="18" charset="0"/>
              </a:rPr>
              <a:t>ANALITINIAI SUGEBĖJIMAI</a:t>
            </a:r>
            <a:endParaRPr lang="lt-LT"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lstStyle/>
          <a:p>
            <a:pPr algn="just"/>
            <a:r>
              <a:rPr lang="lt-LT" dirty="0">
                <a:latin typeface="Times New Roman" panose="02020603050405020304" pitchFamily="18" charset="0"/>
                <a:cs typeface="Times New Roman" panose="02020603050405020304" pitchFamily="18" charset="0"/>
              </a:rPr>
              <a:t>Dalyvaudamas atrankoje stenkitės atsakinėti atvirai į klausimus, nesiekite „pagražinti“ savęs, nes įgudusi testuotojo akis tai lengvai pastebės.</a:t>
            </a:r>
          </a:p>
          <a:p>
            <a:pPr algn="just"/>
            <a:endParaRPr lang="lt-LT" dirty="0">
              <a:latin typeface="Times New Roman" panose="02020603050405020304" pitchFamily="18" charset="0"/>
              <a:cs typeface="Times New Roman" panose="02020603050405020304" pitchFamily="18" charset="0"/>
            </a:endParaRPr>
          </a:p>
          <a:p>
            <a:pPr algn="just"/>
            <a:r>
              <a:rPr lang="lt-LT" dirty="0">
                <a:latin typeface="Times New Roman" panose="02020603050405020304" pitchFamily="18" charset="0"/>
                <a:cs typeface="Times New Roman" panose="02020603050405020304" pitchFamily="18" charset="0"/>
              </a:rPr>
              <a:t>Pokalbio metu galite paminėti: „Manau, man būdingas analitinis mąstymas – gavęs sudėtingą užduotį ją stengiuosi išanalizuoti, suprasti priežastinius ryšius, kad galėčiau pagerinti bei pagreitinti jau vykstančius procesus, inicijuoti pakeitimus. Esu praktiškai patyręs situaciją, kuri puikiai tai iliustruoja…“</a:t>
            </a:r>
          </a:p>
        </p:txBody>
      </p:sp>
      <p:sp>
        <p:nvSpPr>
          <p:cNvPr id="4" name="Poraštės vietos rezervavimo ženklas 3"/>
          <p:cNvSpPr>
            <a:spLocks noGrp="1"/>
          </p:cNvSpPr>
          <p:nvPr>
            <p:ph type="ftr" sz="quarter" idx="11"/>
          </p:nvPr>
        </p:nvSpPr>
        <p:spPr/>
        <p:txBody>
          <a:bodyPr/>
          <a:lstStyle/>
          <a:p>
            <a:r>
              <a:rPr lang="lt-LT"/>
              <a:t>Psichologė E.Usonienė</a:t>
            </a:r>
          </a:p>
        </p:txBody>
      </p:sp>
      <p:sp>
        <p:nvSpPr>
          <p:cNvPr id="5" name="Skaidrės numerio vietos rezervavimo ženklas 4"/>
          <p:cNvSpPr>
            <a:spLocks noGrp="1"/>
          </p:cNvSpPr>
          <p:nvPr>
            <p:ph type="sldNum" sz="quarter" idx="12"/>
          </p:nvPr>
        </p:nvSpPr>
        <p:spPr/>
        <p:txBody>
          <a:bodyPr/>
          <a:lstStyle/>
          <a:p>
            <a:fld id="{267BF5C7-A83C-4DA0-8D8A-AEF1D07F4CB2}" type="slidenum">
              <a:rPr lang="lt-LT" smtClean="0"/>
              <a:t>7</a:t>
            </a:fld>
            <a:endParaRPr lang="lt-LT"/>
          </a:p>
        </p:txBody>
      </p:sp>
    </p:spTree>
    <p:extLst>
      <p:ext uri="{BB962C8B-B14F-4D97-AF65-F5344CB8AC3E}">
        <p14:creationId xmlns:p14="http://schemas.microsoft.com/office/powerpoint/2010/main" val="2445310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800" b="1" dirty="0">
                <a:latin typeface="Times New Roman" panose="02020603050405020304" pitchFamily="18" charset="0"/>
                <a:cs typeface="Times New Roman" panose="02020603050405020304" pitchFamily="18" charset="0"/>
              </a:rPr>
              <a:t>LANKSTUMAS, GEBĖJIMAS NUSTATYTI PRIORITETUS. Kaip prisistatyti?</a:t>
            </a:r>
            <a:endParaRPr lang="lt-LT" sz="2800"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lstStyle/>
          <a:p>
            <a:pPr algn="just"/>
            <a:r>
              <a:rPr lang="lt-LT" dirty="0">
                <a:latin typeface="Times New Roman" panose="02020603050405020304" pitchFamily="18" charset="0"/>
                <a:cs typeface="Times New Roman" panose="02020603050405020304" pitchFamily="18" charset="0"/>
              </a:rPr>
              <a:t>Tai gebėjimas susitvarkyti su keliomis užduotimis, nustatant prioritetus prisitaikyti prie kintančių sąlygų ir reikalavimų darbe. Juk tam, kad produktyviai atliktumėte darbus, efektyviai išnaudotumėte laiką, būsite priverstas atsirinkti, kas svarbu – nustatyti prioritetus. Darbdaviai ieško tokių pavaldinių, kurie pajėgūs vykdyti kelis skirtingus projektus vienu metu.</a:t>
            </a:r>
          </a:p>
          <a:p>
            <a:pPr algn="just"/>
            <a:endParaRPr lang="lt-LT" dirty="0">
              <a:latin typeface="Times New Roman" panose="02020603050405020304" pitchFamily="18" charset="0"/>
              <a:cs typeface="Times New Roman" panose="02020603050405020304" pitchFamily="18" charset="0"/>
            </a:endParaRPr>
          </a:p>
          <a:p>
            <a:pPr algn="just"/>
            <a:r>
              <a:rPr lang="lt-LT" dirty="0">
                <a:latin typeface="Times New Roman" panose="02020603050405020304" pitchFamily="18" charset="0"/>
                <a:cs typeface="Times New Roman" panose="02020603050405020304" pitchFamily="18" charset="0"/>
              </a:rPr>
              <a:t>Pokalbio metu galite paminėti: „Esu geras komandos narys. Vykstant labai intensyviam darbui, moku pasirinkti prioritetus ir gebu prižiūrėti kelis vienu metu vykstančius projektus. Galėčiau paminėti vienu metu mano sėkmingai įvykdytus projektus, kuriose įsipareigojau atlikti…“</a:t>
            </a:r>
          </a:p>
        </p:txBody>
      </p:sp>
      <p:sp>
        <p:nvSpPr>
          <p:cNvPr id="4" name="Poraštės vietos rezervavimo ženklas 3"/>
          <p:cNvSpPr>
            <a:spLocks noGrp="1"/>
          </p:cNvSpPr>
          <p:nvPr>
            <p:ph type="ftr" sz="quarter" idx="11"/>
          </p:nvPr>
        </p:nvSpPr>
        <p:spPr/>
        <p:txBody>
          <a:bodyPr/>
          <a:lstStyle/>
          <a:p>
            <a:r>
              <a:rPr lang="lt-LT"/>
              <a:t>Psichologė E.Usonienė</a:t>
            </a:r>
          </a:p>
        </p:txBody>
      </p:sp>
      <p:sp>
        <p:nvSpPr>
          <p:cNvPr id="5" name="Skaidrės numerio vietos rezervavimo ženklas 4"/>
          <p:cNvSpPr>
            <a:spLocks noGrp="1"/>
          </p:cNvSpPr>
          <p:nvPr>
            <p:ph type="sldNum" sz="quarter" idx="12"/>
          </p:nvPr>
        </p:nvSpPr>
        <p:spPr/>
        <p:txBody>
          <a:bodyPr/>
          <a:lstStyle/>
          <a:p>
            <a:fld id="{267BF5C7-A83C-4DA0-8D8A-AEF1D07F4CB2}" type="slidenum">
              <a:rPr lang="lt-LT" smtClean="0"/>
              <a:t>8</a:t>
            </a:fld>
            <a:endParaRPr lang="lt-LT"/>
          </a:p>
        </p:txBody>
      </p:sp>
    </p:spTree>
    <p:extLst>
      <p:ext uri="{BB962C8B-B14F-4D97-AF65-F5344CB8AC3E}">
        <p14:creationId xmlns:p14="http://schemas.microsoft.com/office/powerpoint/2010/main" val="1464056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a:bodyPr>
          <a:lstStyle/>
          <a:p>
            <a:r>
              <a:rPr lang="lt-LT" sz="2800" b="1" dirty="0">
                <a:latin typeface="Times New Roman" panose="02020603050405020304" pitchFamily="18" charset="0"/>
                <a:cs typeface="Times New Roman" panose="02020603050405020304" pitchFamily="18" charset="0"/>
              </a:rPr>
              <a:t>TARPASMENINIO BENDRAVIMO GEBĖJIMAI. </a:t>
            </a:r>
            <a:r>
              <a:rPr lang="lt-LT" sz="2800" b="1" i="1" dirty="0">
                <a:latin typeface="Times New Roman" panose="02020603050405020304" pitchFamily="18" charset="0"/>
                <a:cs typeface="Times New Roman" panose="02020603050405020304" pitchFamily="18" charset="0"/>
              </a:rPr>
              <a:t>Kaip prisistatyti?</a:t>
            </a:r>
            <a:endParaRPr lang="lt-LT" sz="2800"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normAutofit/>
          </a:bodyPr>
          <a:lstStyle/>
          <a:p>
            <a:pPr algn="just"/>
            <a:r>
              <a:rPr lang="lt-LT" dirty="0"/>
              <a:t>„</a:t>
            </a:r>
            <a:r>
              <a:rPr lang="lt-LT" dirty="0">
                <a:latin typeface="Times New Roman" panose="02020603050405020304" pitchFamily="18" charset="0"/>
                <a:cs typeface="Times New Roman" panose="02020603050405020304" pitchFamily="18" charset="0"/>
              </a:rPr>
              <a:t>Buvau vertas pasitikėjimo savo ankstesnėje darbovietėje. Vadovas buvo patenkintas ne tik mano darbiniais įgūdžiais, nes skyrė man vadovo pareigas, kurioms itin svarbi sklandi komunikacija. Gerbiu savo kolegas ir su jais puikiai sutariu, kartu mes buvome stipri komanda.“</a:t>
            </a:r>
          </a:p>
          <a:p>
            <a:pPr marL="0" indent="0" algn="just">
              <a:buNone/>
            </a:pPr>
            <a:endParaRPr lang="lt-LT" dirty="0">
              <a:latin typeface="Times New Roman" panose="02020603050405020304" pitchFamily="18" charset="0"/>
              <a:cs typeface="Times New Roman" panose="02020603050405020304" pitchFamily="18" charset="0"/>
            </a:endParaRPr>
          </a:p>
          <a:p>
            <a:pPr algn="just"/>
            <a:r>
              <a:rPr lang="lt-LT" dirty="0">
                <a:latin typeface="Times New Roman" panose="02020603050405020304" pitchFamily="18" charset="0"/>
                <a:cs typeface="Times New Roman" panose="02020603050405020304" pitchFamily="18" charset="0"/>
              </a:rPr>
              <a:t>Arba: „Vykdant projektą supratau, kiek daug gali stipri komanda. Džiaugiuosi, kad jai priklausiau. Nebūtina vadovauti, kad gerai dirbtumei ir savo aistra uždegtumei kitus.“</a:t>
            </a:r>
          </a:p>
          <a:p>
            <a:endParaRPr lang="lt-LT" dirty="0">
              <a:latin typeface="Times New Roman" panose="02020603050405020304" pitchFamily="18" charset="0"/>
              <a:cs typeface="Times New Roman" panose="02020603050405020304" pitchFamily="18" charset="0"/>
            </a:endParaRPr>
          </a:p>
        </p:txBody>
      </p:sp>
      <p:sp>
        <p:nvSpPr>
          <p:cNvPr id="4" name="Poraštės vietos rezervavimo ženklas 3"/>
          <p:cNvSpPr>
            <a:spLocks noGrp="1"/>
          </p:cNvSpPr>
          <p:nvPr>
            <p:ph type="ftr" sz="quarter" idx="11"/>
          </p:nvPr>
        </p:nvSpPr>
        <p:spPr/>
        <p:txBody>
          <a:bodyPr/>
          <a:lstStyle/>
          <a:p>
            <a:r>
              <a:rPr lang="lt-LT"/>
              <a:t>Psichologė E.Usonienė</a:t>
            </a:r>
          </a:p>
        </p:txBody>
      </p:sp>
      <p:sp>
        <p:nvSpPr>
          <p:cNvPr id="5" name="Skaidrės numerio vietos rezervavimo ženklas 4"/>
          <p:cNvSpPr>
            <a:spLocks noGrp="1"/>
          </p:cNvSpPr>
          <p:nvPr>
            <p:ph type="sldNum" sz="quarter" idx="12"/>
          </p:nvPr>
        </p:nvSpPr>
        <p:spPr/>
        <p:txBody>
          <a:bodyPr/>
          <a:lstStyle/>
          <a:p>
            <a:fld id="{267BF5C7-A83C-4DA0-8D8A-AEF1D07F4CB2}" type="slidenum">
              <a:rPr lang="lt-LT" smtClean="0"/>
              <a:t>9</a:t>
            </a:fld>
            <a:endParaRPr lang="lt-LT"/>
          </a:p>
        </p:txBody>
      </p:sp>
    </p:spTree>
    <p:extLst>
      <p:ext uri="{BB962C8B-B14F-4D97-AF65-F5344CB8AC3E}">
        <p14:creationId xmlns:p14="http://schemas.microsoft.com/office/powerpoint/2010/main" val="7362850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kaidrumas">
  <a:themeElements>
    <a:clrScheme name="Skaidrumas">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kaidrumas">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469</TotalTime>
  <Words>1141</Words>
  <Application>Microsoft Office PowerPoint</Application>
  <PresentationFormat>On-screen Show (4:3)</PresentationFormat>
  <Paragraphs>132</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georgia</vt:lpstr>
      <vt:lpstr>Times New Roman</vt:lpstr>
      <vt:lpstr>Skaidrumas</vt:lpstr>
      <vt:lpstr>Bendravimo ir bendradarbiavimo įgūdžiai kaip karjeros sėkmės sąlyga</vt:lpstr>
      <vt:lpstr>Bendravimo procesas</vt:lpstr>
      <vt:lpstr>PowerPoint Presentation</vt:lpstr>
      <vt:lpstr>Kur reikalingos bendravimo (socialinės) kompetencijos:</vt:lpstr>
      <vt:lpstr>Motyvacinis laiškas</vt:lpstr>
      <vt:lpstr>Kaip prisistatyti?  Bendravimo įgūdžiai</vt:lpstr>
      <vt:lpstr>Kaip prisistatyti? ANALITINIAI SUGEBĖJIMAI</vt:lpstr>
      <vt:lpstr>LANKSTUMAS, GEBĖJIMAS NUSTATYTI PRIORITETUS. Kaip prisistatyti?</vt:lpstr>
      <vt:lpstr>TARPASMENINIO BENDRAVIMO GEBĖJIMAI. Kaip prisistatyti?</vt:lpstr>
      <vt:lpstr>GEBĖJIMAS PLANUOTI, ORGANIZUOTI . Kaip prisistatyti?</vt:lpstr>
      <vt:lpstr>PROBLEMŲ SPRENDIMAS, PRIEŽASTINIŲ RYŠIŲ RADIMAS, KŪRYBIŠKUMAS.  Kaip prisistatyti.</vt:lpstr>
      <vt:lpstr>KOKS ĮGŪDIS LABIAUSIAI PADEDA VEIKSMINGAI BENDRAUTI?</vt:lpstr>
      <vt:lpstr>Geras klausytojas...</vt:lpstr>
      <vt:lpstr>Efektyvus bendravimas</vt:lpstr>
      <vt:lpstr>Efektyvus bendravimas</vt:lpstr>
      <vt:lpstr>Literatūra</vt:lpstr>
      <vt:lpstr>PowerPoint Presentation</vt:lpstr>
    </vt:vector>
  </TitlesOfParts>
  <Company>Ukmergės Jono Basanavičiaus vidurinė mokykla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Bendravimo įgūdžiai</dc:title>
  <dc:creator>Edita</dc:creator>
  <cp:lastModifiedBy>Vitalija Paurienė</cp:lastModifiedBy>
  <cp:revision>38</cp:revision>
  <cp:lastPrinted>2015-01-21T09:31:03Z</cp:lastPrinted>
  <dcterms:created xsi:type="dcterms:W3CDTF">2015-01-20T08:02:06Z</dcterms:created>
  <dcterms:modified xsi:type="dcterms:W3CDTF">2023-08-24T14:04:21Z</dcterms:modified>
</cp:coreProperties>
</file>